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27"/>
  </p:notesMasterIdLst>
  <p:sldIdLst>
    <p:sldId id="256" r:id="rId2"/>
    <p:sldId id="287" r:id="rId3"/>
    <p:sldId id="288" r:id="rId4"/>
    <p:sldId id="281" r:id="rId5"/>
    <p:sldId id="268" r:id="rId6"/>
    <p:sldId id="269" r:id="rId7"/>
    <p:sldId id="266" r:id="rId8"/>
    <p:sldId id="289" r:id="rId9"/>
    <p:sldId id="257" r:id="rId10"/>
    <p:sldId id="290" r:id="rId11"/>
    <p:sldId id="292" r:id="rId12"/>
    <p:sldId id="291" r:id="rId13"/>
    <p:sldId id="293" r:id="rId14"/>
    <p:sldId id="294" r:id="rId15"/>
    <p:sldId id="295" r:id="rId16"/>
    <p:sldId id="296" r:id="rId17"/>
    <p:sldId id="297" r:id="rId18"/>
    <p:sldId id="298" r:id="rId19"/>
    <p:sldId id="299" r:id="rId20"/>
    <p:sldId id="283" r:id="rId21"/>
    <p:sldId id="300" r:id="rId22"/>
    <p:sldId id="265" r:id="rId23"/>
    <p:sldId id="280" r:id="rId24"/>
    <p:sldId id="286" r:id="rId25"/>
    <p:sldId id="279" r:id="rId26"/>
  </p:sldIdLst>
  <p:sldSz cx="9144000" cy="6858000" type="screen4x3"/>
  <p:notesSz cx="6786563" cy="9923463"/>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366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9" d="100"/>
          <a:sy n="99" d="100"/>
        </p:scale>
        <p:origin x="-812" y="-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095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Segnaposto data 2"/>
          <p:cNvSpPr>
            <a:spLocks noGrp="1"/>
          </p:cNvSpPr>
          <p:nvPr>
            <p:ph type="dt" idx="1"/>
          </p:nvPr>
        </p:nvSpPr>
        <p:spPr>
          <a:xfrm>
            <a:off x="3844026" y="0"/>
            <a:ext cx="294095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E6E1502-1862-483A-88F1-C3F52204CEDB}" type="datetimeFigureOut">
              <a:rPr lang="en-US"/>
              <a:pPr>
                <a:defRPr/>
              </a:pPr>
              <a:t>5/5/2026</a:t>
            </a:fld>
            <a:endParaRPr lang="en-GB"/>
          </a:p>
        </p:txBody>
      </p:sp>
      <p:sp>
        <p:nvSpPr>
          <p:cNvPr id="4" name="Segnaposto immagine diapositiva 3"/>
          <p:cNvSpPr>
            <a:spLocks noGrp="1" noRot="1" noChangeAspect="1"/>
          </p:cNvSpPr>
          <p:nvPr>
            <p:ph type="sldImg" idx="2"/>
          </p:nvPr>
        </p:nvSpPr>
        <p:spPr>
          <a:xfrm>
            <a:off x="912813" y="744538"/>
            <a:ext cx="4960937" cy="3721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Segnaposto note 4"/>
          <p:cNvSpPr>
            <a:spLocks noGrp="1"/>
          </p:cNvSpPr>
          <p:nvPr>
            <p:ph type="body" sz="quarter" idx="3"/>
          </p:nvPr>
        </p:nvSpPr>
        <p:spPr>
          <a:xfrm>
            <a:off x="679291" y="4713289"/>
            <a:ext cx="5427981" cy="4465637"/>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en-GB" noProof="0"/>
          </a:p>
        </p:txBody>
      </p:sp>
      <p:sp>
        <p:nvSpPr>
          <p:cNvPr id="6" name="Segnaposto piè di pagina 5"/>
          <p:cNvSpPr>
            <a:spLocks noGrp="1"/>
          </p:cNvSpPr>
          <p:nvPr>
            <p:ph type="ftr" sz="quarter" idx="4"/>
          </p:nvPr>
        </p:nvSpPr>
        <p:spPr>
          <a:xfrm>
            <a:off x="0" y="9424989"/>
            <a:ext cx="294095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egnaposto numero diapositiva 6"/>
          <p:cNvSpPr>
            <a:spLocks noGrp="1"/>
          </p:cNvSpPr>
          <p:nvPr>
            <p:ph type="sldNum" sz="quarter" idx="5"/>
          </p:nvPr>
        </p:nvSpPr>
        <p:spPr>
          <a:xfrm>
            <a:off x="3844026" y="9424989"/>
            <a:ext cx="294095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E367AA7-408C-4CFF-89AA-C18E7C516849}" type="slidenum">
              <a:rPr lang="en-GB"/>
              <a:pPr>
                <a:defRPr/>
              </a:pPr>
              <a:t>‹N›</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3">
        <a:schemeClr val="bg1"/>
      </p:bgRef>
    </p:bg>
    <p:spTree>
      <p:nvGrpSpPr>
        <p:cNvPr id="1" name=""/>
        <p:cNvGrpSpPr/>
        <p:nvPr/>
      </p:nvGrpSpPr>
      <p:grpSpPr>
        <a:xfrm>
          <a:off x="0" y="0"/>
          <a:ext cx="0" cy="0"/>
          <a:chOff x="0" y="0"/>
          <a:chExt cx="0" cy="0"/>
        </a:xfrm>
      </p:grpSpPr>
      <p:sp>
        <p:nvSpPr>
          <p:cNvPr id="4" name="Rettangolo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ettangolo arrotondato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6" name="Rettangolo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ttangolo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ttangolo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ottotitolo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smtClean="0"/>
              <a:t>Fare clic per modificare lo stile del sottotitolo dello schema</a:t>
            </a:r>
            <a:endParaRPr lang="en-US"/>
          </a:p>
        </p:txBody>
      </p:sp>
      <p:sp>
        <p:nvSpPr>
          <p:cNvPr id="8" name="Titolo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it-IT" smtClean="0"/>
              <a:t>Fare clic per modificare lo stile del titolo</a:t>
            </a:r>
            <a:endParaRPr lang="en-US"/>
          </a:p>
        </p:txBody>
      </p:sp>
      <p:sp>
        <p:nvSpPr>
          <p:cNvPr id="11" name="Segnaposto data 27"/>
          <p:cNvSpPr>
            <a:spLocks noGrp="1"/>
          </p:cNvSpPr>
          <p:nvPr>
            <p:ph type="dt" sz="half" idx="10"/>
          </p:nvPr>
        </p:nvSpPr>
        <p:spPr/>
        <p:txBody>
          <a:bodyPr/>
          <a:lstStyle>
            <a:lvl1pPr>
              <a:defRPr/>
            </a:lvl1pPr>
          </a:lstStyle>
          <a:p>
            <a:pPr>
              <a:defRPr/>
            </a:pPr>
            <a:fld id="{BBAFB36F-A5CD-49C8-8B96-28C0684849CE}" type="datetimeFigureOut">
              <a:rPr lang="it-IT"/>
              <a:pPr>
                <a:defRPr/>
              </a:pPr>
              <a:t>05/05/2026</a:t>
            </a:fld>
            <a:endParaRPr lang="it-IT"/>
          </a:p>
        </p:txBody>
      </p:sp>
      <p:sp>
        <p:nvSpPr>
          <p:cNvPr id="12" name="Segnaposto piè di pagina 16"/>
          <p:cNvSpPr>
            <a:spLocks noGrp="1"/>
          </p:cNvSpPr>
          <p:nvPr>
            <p:ph type="ftr" sz="quarter" idx="11"/>
          </p:nvPr>
        </p:nvSpPr>
        <p:spPr/>
        <p:txBody>
          <a:bodyPr/>
          <a:lstStyle>
            <a:lvl1pPr>
              <a:defRPr/>
            </a:lvl1pPr>
          </a:lstStyle>
          <a:p>
            <a:pPr>
              <a:defRPr/>
            </a:pPr>
            <a:endParaRPr lang="it-IT"/>
          </a:p>
        </p:txBody>
      </p:sp>
      <p:sp>
        <p:nvSpPr>
          <p:cNvPr id="13" name="Segnaposto numero diapositiva 28"/>
          <p:cNvSpPr>
            <a:spLocks noGrp="1"/>
          </p:cNvSpPr>
          <p:nvPr>
            <p:ph type="sldNum" sz="quarter" idx="12"/>
          </p:nvPr>
        </p:nvSpPr>
        <p:spPr/>
        <p:txBody>
          <a:bodyPr/>
          <a:lstStyle>
            <a:lvl1pPr>
              <a:defRPr sz="1400">
                <a:solidFill>
                  <a:srgbClr val="FFFFFF"/>
                </a:solidFill>
              </a:defRPr>
            </a:lvl1pPr>
          </a:lstStyle>
          <a:p>
            <a:pPr>
              <a:defRPr/>
            </a:pPr>
            <a:fld id="{E3FD5875-4976-4B0E-A35D-8CB74EFE0681}" type="slidenum">
              <a:rPr lang="it-IT"/>
              <a:pPr>
                <a:defRPr/>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13"/>
          <p:cNvSpPr>
            <a:spLocks noGrp="1"/>
          </p:cNvSpPr>
          <p:nvPr>
            <p:ph type="dt" sz="half" idx="10"/>
          </p:nvPr>
        </p:nvSpPr>
        <p:spPr/>
        <p:txBody>
          <a:bodyPr/>
          <a:lstStyle>
            <a:lvl1pPr>
              <a:defRPr/>
            </a:lvl1pPr>
          </a:lstStyle>
          <a:p>
            <a:pPr>
              <a:defRPr/>
            </a:pPr>
            <a:fld id="{D4E268F5-16B6-4E33-8E29-16D937C24661}" type="datetimeFigureOut">
              <a:rPr lang="it-IT"/>
              <a:pPr>
                <a:defRPr/>
              </a:pPr>
              <a:t>05/05/2026</a:t>
            </a:fld>
            <a:endParaRPr lang="it-IT"/>
          </a:p>
        </p:txBody>
      </p:sp>
      <p:sp>
        <p:nvSpPr>
          <p:cNvPr id="5" name="Segnaposto piè di pagina 2"/>
          <p:cNvSpPr>
            <a:spLocks noGrp="1"/>
          </p:cNvSpPr>
          <p:nvPr>
            <p:ph type="ftr" sz="quarter" idx="11"/>
          </p:nvPr>
        </p:nvSpPr>
        <p:spPr/>
        <p:txBody>
          <a:bodyPr/>
          <a:lstStyle>
            <a:lvl1pPr>
              <a:defRPr/>
            </a:lvl1pPr>
          </a:lstStyle>
          <a:p>
            <a:pPr>
              <a:defRPr/>
            </a:pPr>
            <a:endParaRPr lang="it-IT"/>
          </a:p>
        </p:txBody>
      </p:sp>
      <p:sp>
        <p:nvSpPr>
          <p:cNvPr id="6" name="Segnaposto numero diapositiva 22"/>
          <p:cNvSpPr>
            <a:spLocks noGrp="1"/>
          </p:cNvSpPr>
          <p:nvPr>
            <p:ph type="sldNum" sz="quarter" idx="12"/>
          </p:nvPr>
        </p:nvSpPr>
        <p:spPr/>
        <p:txBody>
          <a:bodyPr/>
          <a:lstStyle>
            <a:lvl1pPr>
              <a:defRPr/>
            </a:lvl1pPr>
          </a:lstStyle>
          <a:p>
            <a:pPr>
              <a:defRPr/>
            </a:pPr>
            <a:fld id="{FE4C73A4-859D-4F6C-956A-BB127D3B11D9}"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41"/>
            <a:ext cx="201168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914400" y="274640"/>
            <a:ext cx="55626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13"/>
          <p:cNvSpPr>
            <a:spLocks noGrp="1"/>
          </p:cNvSpPr>
          <p:nvPr>
            <p:ph type="dt" sz="half" idx="10"/>
          </p:nvPr>
        </p:nvSpPr>
        <p:spPr/>
        <p:txBody>
          <a:bodyPr/>
          <a:lstStyle>
            <a:lvl1pPr>
              <a:defRPr/>
            </a:lvl1pPr>
          </a:lstStyle>
          <a:p>
            <a:pPr>
              <a:defRPr/>
            </a:pPr>
            <a:fld id="{2A667431-2A37-44E3-B7F7-D939169828EC}" type="datetimeFigureOut">
              <a:rPr lang="it-IT"/>
              <a:pPr>
                <a:defRPr/>
              </a:pPr>
              <a:t>05/05/2026</a:t>
            </a:fld>
            <a:endParaRPr lang="it-IT"/>
          </a:p>
        </p:txBody>
      </p:sp>
      <p:sp>
        <p:nvSpPr>
          <p:cNvPr id="5" name="Segnaposto piè di pagina 2"/>
          <p:cNvSpPr>
            <a:spLocks noGrp="1"/>
          </p:cNvSpPr>
          <p:nvPr>
            <p:ph type="ftr" sz="quarter" idx="11"/>
          </p:nvPr>
        </p:nvSpPr>
        <p:spPr/>
        <p:txBody>
          <a:bodyPr/>
          <a:lstStyle>
            <a:lvl1pPr>
              <a:defRPr/>
            </a:lvl1pPr>
          </a:lstStyle>
          <a:p>
            <a:pPr>
              <a:defRPr/>
            </a:pPr>
            <a:endParaRPr lang="it-IT"/>
          </a:p>
        </p:txBody>
      </p:sp>
      <p:sp>
        <p:nvSpPr>
          <p:cNvPr id="6" name="Segnaposto numero diapositiva 22"/>
          <p:cNvSpPr>
            <a:spLocks noGrp="1"/>
          </p:cNvSpPr>
          <p:nvPr>
            <p:ph type="sldNum" sz="quarter" idx="12"/>
          </p:nvPr>
        </p:nvSpPr>
        <p:spPr/>
        <p:txBody>
          <a:bodyPr/>
          <a:lstStyle>
            <a:lvl1pPr>
              <a:defRPr/>
            </a:lvl1pPr>
          </a:lstStyle>
          <a:p>
            <a:pPr>
              <a:defRPr/>
            </a:pPr>
            <a:fld id="{A02B1830-BB29-4629-ABE2-9F11C50428F5}"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8" name="Segnaposto contenuto 7"/>
          <p:cNvSpPr>
            <a:spLocks noGrp="1"/>
          </p:cNvSpPr>
          <p:nvPr>
            <p:ph sz="quarter" idx="1"/>
          </p:nvPr>
        </p:nvSpPr>
        <p:spPr>
          <a:xfrm>
            <a:off x="914400" y="1447800"/>
            <a:ext cx="7772400" cy="4572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13"/>
          <p:cNvSpPr>
            <a:spLocks noGrp="1"/>
          </p:cNvSpPr>
          <p:nvPr>
            <p:ph type="dt" sz="half" idx="10"/>
          </p:nvPr>
        </p:nvSpPr>
        <p:spPr/>
        <p:txBody>
          <a:bodyPr/>
          <a:lstStyle>
            <a:lvl1pPr>
              <a:defRPr/>
            </a:lvl1pPr>
          </a:lstStyle>
          <a:p>
            <a:pPr>
              <a:defRPr/>
            </a:pPr>
            <a:fld id="{A3E413C2-5347-4CF1-BE81-A11B958ABD28}" type="datetimeFigureOut">
              <a:rPr lang="it-IT"/>
              <a:pPr>
                <a:defRPr/>
              </a:pPr>
              <a:t>05/05/2026</a:t>
            </a:fld>
            <a:endParaRPr lang="it-IT"/>
          </a:p>
        </p:txBody>
      </p:sp>
      <p:sp>
        <p:nvSpPr>
          <p:cNvPr id="5" name="Segnaposto piè di pagina 2"/>
          <p:cNvSpPr>
            <a:spLocks noGrp="1"/>
          </p:cNvSpPr>
          <p:nvPr>
            <p:ph type="ftr" sz="quarter" idx="11"/>
          </p:nvPr>
        </p:nvSpPr>
        <p:spPr/>
        <p:txBody>
          <a:bodyPr/>
          <a:lstStyle>
            <a:lvl1pPr>
              <a:defRPr/>
            </a:lvl1pPr>
          </a:lstStyle>
          <a:p>
            <a:pPr>
              <a:defRPr/>
            </a:pPr>
            <a:endParaRPr lang="it-IT"/>
          </a:p>
        </p:txBody>
      </p:sp>
      <p:sp>
        <p:nvSpPr>
          <p:cNvPr id="6" name="Segnaposto numero diapositiva 22"/>
          <p:cNvSpPr>
            <a:spLocks noGrp="1"/>
          </p:cNvSpPr>
          <p:nvPr>
            <p:ph type="sldNum" sz="quarter" idx="12"/>
          </p:nvPr>
        </p:nvSpPr>
        <p:spPr/>
        <p:txBody>
          <a:bodyPr/>
          <a:lstStyle>
            <a:lvl1pPr>
              <a:defRPr/>
            </a:lvl1pPr>
          </a:lstStyle>
          <a:p>
            <a:pPr>
              <a:defRPr/>
            </a:pPr>
            <a:fld id="{516C400B-9A72-4FBF-8E6B-5B761EB1F9DB}"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1"/>
      </p:bgRef>
    </p:bg>
    <p:spTree>
      <p:nvGrpSpPr>
        <p:cNvPr id="1" name=""/>
        <p:cNvGrpSpPr/>
        <p:nvPr/>
      </p:nvGrpSpPr>
      <p:grpSpPr>
        <a:xfrm>
          <a:off x="0" y="0"/>
          <a:ext cx="0" cy="0"/>
          <a:chOff x="0" y="0"/>
          <a:chExt cx="0" cy="0"/>
        </a:xfrm>
      </p:grpSpPr>
      <p:sp>
        <p:nvSpPr>
          <p:cNvPr id="4" name="Rettangolo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ettangolo arrotondato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p>
        </p:txBody>
      </p:sp>
      <p:sp>
        <p:nvSpPr>
          <p:cNvPr id="6" name="Rettangolo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ttangolo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ttangolo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olo 1"/>
          <p:cNvSpPr>
            <a:spLocks noGrp="1"/>
          </p:cNvSpPr>
          <p:nvPr>
            <p:ph type="title"/>
          </p:nvPr>
        </p:nvSpPr>
        <p:spPr>
          <a:xfrm>
            <a:off x="722313" y="952500"/>
            <a:ext cx="7772400" cy="1362075"/>
          </a:xfrm>
        </p:spPr>
        <p:txBody>
          <a:bodyPr/>
          <a:lstStyle>
            <a:lvl1pPr algn="l">
              <a:buNone/>
              <a:defRPr sz="4000" b="0" cap="none"/>
            </a:lvl1pPr>
          </a:lstStyle>
          <a:p>
            <a:r>
              <a:rPr lang="it-IT" smtClean="0"/>
              <a:t>Fare clic per modificare lo stile del titolo</a:t>
            </a:r>
            <a:endParaRPr lang="en-US"/>
          </a:p>
        </p:txBody>
      </p:sp>
      <p:sp>
        <p:nvSpPr>
          <p:cNvPr id="3" name="Segnaposto testo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smtClean="0"/>
              <a:t>Fare clic per modificare stili del testo dello schema</a:t>
            </a:r>
          </a:p>
        </p:txBody>
      </p:sp>
      <p:sp>
        <p:nvSpPr>
          <p:cNvPr id="9" name="Segnaposto data 3"/>
          <p:cNvSpPr>
            <a:spLocks noGrp="1"/>
          </p:cNvSpPr>
          <p:nvPr>
            <p:ph type="dt" sz="half" idx="10"/>
          </p:nvPr>
        </p:nvSpPr>
        <p:spPr/>
        <p:txBody>
          <a:bodyPr/>
          <a:lstStyle>
            <a:lvl1pPr>
              <a:defRPr/>
            </a:lvl1pPr>
          </a:lstStyle>
          <a:p>
            <a:pPr>
              <a:defRPr/>
            </a:pPr>
            <a:fld id="{9DB4C9A0-EF12-4B7A-AB4B-F35B73123F3A}" type="datetimeFigureOut">
              <a:rPr lang="it-IT"/>
              <a:pPr>
                <a:defRPr/>
              </a:pPr>
              <a:t>05/05/2026</a:t>
            </a:fld>
            <a:endParaRPr lang="it-IT"/>
          </a:p>
        </p:txBody>
      </p:sp>
      <p:sp>
        <p:nvSpPr>
          <p:cNvPr id="10" name="Segnaposto piè di pagina 4"/>
          <p:cNvSpPr>
            <a:spLocks noGrp="1"/>
          </p:cNvSpPr>
          <p:nvPr>
            <p:ph type="ftr" sz="quarter" idx="11"/>
          </p:nvPr>
        </p:nvSpPr>
        <p:spPr>
          <a:xfrm>
            <a:off x="800100" y="6172200"/>
            <a:ext cx="4000500" cy="457200"/>
          </a:xfrm>
        </p:spPr>
        <p:txBody>
          <a:bodyPr/>
          <a:lstStyle>
            <a:lvl1pPr>
              <a:defRPr/>
            </a:lvl1pPr>
          </a:lstStyle>
          <a:p>
            <a:pPr>
              <a:defRPr/>
            </a:pPr>
            <a:endParaRPr lang="it-IT"/>
          </a:p>
        </p:txBody>
      </p:sp>
      <p:sp>
        <p:nvSpPr>
          <p:cNvPr id="11" name="Segnaposto numero diapositiva 5"/>
          <p:cNvSpPr>
            <a:spLocks noGrp="1"/>
          </p:cNvSpPr>
          <p:nvPr>
            <p:ph type="sldNum" sz="quarter" idx="12"/>
          </p:nvPr>
        </p:nvSpPr>
        <p:spPr>
          <a:xfrm>
            <a:off x="146050" y="6208713"/>
            <a:ext cx="457200" cy="457200"/>
          </a:xfrm>
        </p:spPr>
        <p:txBody>
          <a:bodyPr/>
          <a:lstStyle>
            <a:lvl1pPr>
              <a:defRPr/>
            </a:lvl1pPr>
          </a:lstStyle>
          <a:p>
            <a:pPr>
              <a:defRPr/>
            </a:pPr>
            <a:fld id="{1DF1188B-7ADB-4202-9E3B-CBB0B2EBF0CC}" type="slidenum">
              <a:rPr lang="it-IT"/>
              <a:pPr>
                <a:defRPr/>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9" name="Segnaposto contenuto 8"/>
          <p:cNvSpPr>
            <a:spLocks noGrp="1"/>
          </p:cNvSpPr>
          <p:nvPr>
            <p:ph sz="quarter" idx="1"/>
          </p:nvPr>
        </p:nvSpPr>
        <p:spPr>
          <a:xfrm>
            <a:off x="914400" y="1447800"/>
            <a:ext cx="3749040" cy="4572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1" name="Segnaposto contenuto 10"/>
          <p:cNvSpPr>
            <a:spLocks noGrp="1"/>
          </p:cNvSpPr>
          <p:nvPr>
            <p:ph sz="quarter" idx="2"/>
          </p:nvPr>
        </p:nvSpPr>
        <p:spPr>
          <a:xfrm>
            <a:off x="4933950" y="1447800"/>
            <a:ext cx="3749040" cy="4572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13"/>
          <p:cNvSpPr>
            <a:spLocks noGrp="1"/>
          </p:cNvSpPr>
          <p:nvPr>
            <p:ph type="dt" sz="half" idx="10"/>
          </p:nvPr>
        </p:nvSpPr>
        <p:spPr/>
        <p:txBody>
          <a:bodyPr/>
          <a:lstStyle>
            <a:lvl1pPr>
              <a:defRPr/>
            </a:lvl1pPr>
          </a:lstStyle>
          <a:p>
            <a:pPr>
              <a:defRPr/>
            </a:pPr>
            <a:fld id="{8E5A7822-19C3-422E-B33C-D26DE2136A4E}" type="datetimeFigureOut">
              <a:rPr lang="it-IT"/>
              <a:pPr>
                <a:defRPr/>
              </a:pPr>
              <a:t>05/05/2026</a:t>
            </a:fld>
            <a:endParaRPr lang="it-IT"/>
          </a:p>
        </p:txBody>
      </p:sp>
      <p:sp>
        <p:nvSpPr>
          <p:cNvPr id="6" name="Segnaposto piè di pagina 2"/>
          <p:cNvSpPr>
            <a:spLocks noGrp="1"/>
          </p:cNvSpPr>
          <p:nvPr>
            <p:ph type="ftr" sz="quarter" idx="11"/>
          </p:nvPr>
        </p:nvSpPr>
        <p:spPr/>
        <p:txBody>
          <a:bodyPr/>
          <a:lstStyle>
            <a:lvl1pPr>
              <a:defRPr/>
            </a:lvl1pPr>
          </a:lstStyle>
          <a:p>
            <a:pPr>
              <a:defRPr/>
            </a:pPr>
            <a:endParaRPr lang="it-IT"/>
          </a:p>
        </p:txBody>
      </p:sp>
      <p:sp>
        <p:nvSpPr>
          <p:cNvPr id="7" name="Segnaposto numero diapositiva 22"/>
          <p:cNvSpPr>
            <a:spLocks noGrp="1"/>
          </p:cNvSpPr>
          <p:nvPr>
            <p:ph type="sldNum" sz="quarter" idx="12"/>
          </p:nvPr>
        </p:nvSpPr>
        <p:spPr/>
        <p:txBody>
          <a:bodyPr/>
          <a:lstStyle>
            <a:lvl1pPr>
              <a:defRPr/>
            </a:lvl1pPr>
          </a:lstStyle>
          <a:p>
            <a:pPr>
              <a:defRPr/>
            </a:pPr>
            <a:fld id="{FC70040C-824B-43AF-9DE2-3273FD17AD20}"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914400" y="273050"/>
            <a:ext cx="7772400" cy="1143000"/>
          </a:xfrm>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4" name="Segnaposto testo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11" name="Segnaposto contenuto 10"/>
          <p:cNvSpPr>
            <a:spLocks noGrp="1"/>
          </p:cNvSpPr>
          <p:nvPr>
            <p:ph sz="half" idx="2"/>
          </p:nvPr>
        </p:nvSpPr>
        <p:spPr>
          <a:xfrm>
            <a:off x="914400" y="2247900"/>
            <a:ext cx="3733800" cy="3886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3" name="Segnaposto contenuto 12"/>
          <p:cNvSpPr>
            <a:spLocks noGrp="1"/>
          </p:cNvSpPr>
          <p:nvPr>
            <p:ph sz="half" idx="4"/>
          </p:nvPr>
        </p:nvSpPr>
        <p:spPr>
          <a:xfrm>
            <a:off x="4953000" y="2247900"/>
            <a:ext cx="3733800" cy="3886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13"/>
          <p:cNvSpPr>
            <a:spLocks noGrp="1"/>
          </p:cNvSpPr>
          <p:nvPr>
            <p:ph type="dt" sz="half" idx="10"/>
          </p:nvPr>
        </p:nvSpPr>
        <p:spPr/>
        <p:txBody>
          <a:bodyPr/>
          <a:lstStyle>
            <a:lvl1pPr>
              <a:defRPr/>
            </a:lvl1pPr>
          </a:lstStyle>
          <a:p>
            <a:pPr>
              <a:defRPr/>
            </a:pPr>
            <a:fld id="{BC12CEBA-BEF1-4318-B287-19CAE0417514}" type="datetimeFigureOut">
              <a:rPr lang="it-IT"/>
              <a:pPr>
                <a:defRPr/>
              </a:pPr>
              <a:t>05/05/2026</a:t>
            </a:fld>
            <a:endParaRPr lang="it-IT"/>
          </a:p>
        </p:txBody>
      </p:sp>
      <p:sp>
        <p:nvSpPr>
          <p:cNvPr id="8" name="Segnaposto piè di pagina 2"/>
          <p:cNvSpPr>
            <a:spLocks noGrp="1"/>
          </p:cNvSpPr>
          <p:nvPr>
            <p:ph type="ftr" sz="quarter" idx="11"/>
          </p:nvPr>
        </p:nvSpPr>
        <p:spPr/>
        <p:txBody>
          <a:bodyPr/>
          <a:lstStyle>
            <a:lvl1pPr>
              <a:defRPr/>
            </a:lvl1pPr>
          </a:lstStyle>
          <a:p>
            <a:pPr>
              <a:defRPr/>
            </a:pPr>
            <a:endParaRPr lang="it-IT"/>
          </a:p>
        </p:txBody>
      </p:sp>
      <p:sp>
        <p:nvSpPr>
          <p:cNvPr id="9" name="Segnaposto numero diapositiva 22"/>
          <p:cNvSpPr>
            <a:spLocks noGrp="1"/>
          </p:cNvSpPr>
          <p:nvPr>
            <p:ph type="sldNum" sz="quarter" idx="12"/>
          </p:nvPr>
        </p:nvSpPr>
        <p:spPr/>
        <p:txBody>
          <a:bodyPr/>
          <a:lstStyle>
            <a:lvl1pPr>
              <a:defRPr/>
            </a:lvl1pPr>
          </a:lstStyle>
          <a:p>
            <a:pPr>
              <a:defRPr/>
            </a:pPr>
            <a:fld id="{B05EE761-69F5-4E39-B7B8-AF0CBF530506}"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13"/>
          <p:cNvSpPr>
            <a:spLocks noGrp="1"/>
          </p:cNvSpPr>
          <p:nvPr>
            <p:ph type="dt" sz="half" idx="10"/>
          </p:nvPr>
        </p:nvSpPr>
        <p:spPr/>
        <p:txBody>
          <a:bodyPr/>
          <a:lstStyle>
            <a:lvl1pPr>
              <a:defRPr/>
            </a:lvl1pPr>
          </a:lstStyle>
          <a:p>
            <a:pPr>
              <a:defRPr/>
            </a:pPr>
            <a:fld id="{3F12BA66-FBAD-4FF6-A625-11F4C710BD1B}" type="datetimeFigureOut">
              <a:rPr lang="it-IT"/>
              <a:pPr>
                <a:defRPr/>
              </a:pPr>
              <a:t>05/05/2026</a:t>
            </a:fld>
            <a:endParaRPr lang="it-IT"/>
          </a:p>
        </p:txBody>
      </p:sp>
      <p:sp>
        <p:nvSpPr>
          <p:cNvPr id="4" name="Segnaposto piè di pagina 2"/>
          <p:cNvSpPr>
            <a:spLocks noGrp="1"/>
          </p:cNvSpPr>
          <p:nvPr>
            <p:ph type="ftr" sz="quarter" idx="11"/>
          </p:nvPr>
        </p:nvSpPr>
        <p:spPr/>
        <p:txBody>
          <a:bodyPr/>
          <a:lstStyle>
            <a:lvl1pPr>
              <a:defRPr/>
            </a:lvl1pPr>
          </a:lstStyle>
          <a:p>
            <a:pPr>
              <a:defRPr/>
            </a:pPr>
            <a:endParaRPr lang="it-IT"/>
          </a:p>
        </p:txBody>
      </p:sp>
      <p:sp>
        <p:nvSpPr>
          <p:cNvPr id="5" name="Segnaposto numero diapositiva 22"/>
          <p:cNvSpPr>
            <a:spLocks noGrp="1"/>
          </p:cNvSpPr>
          <p:nvPr>
            <p:ph type="sldNum" sz="quarter" idx="12"/>
          </p:nvPr>
        </p:nvSpPr>
        <p:spPr/>
        <p:txBody>
          <a:bodyPr/>
          <a:lstStyle>
            <a:lvl1pPr>
              <a:defRPr/>
            </a:lvl1pPr>
          </a:lstStyle>
          <a:p>
            <a:pPr>
              <a:defRPr/>
            </a:pPr>
            <a:fld id="{85871574-DC29-47FA-85A1-FBB535C0B9FD}"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3"/>
          <p:cNvSpPr>
            <a:spLocks noGrp="1"/>
          </p:cNvSpPr>
          <p:nvPr>
            <p:ph type="dt" sz="half" idx="10"/>
          </p:nvPr>
        </p:nvSpPr>
        <p:spPr/>
        <p:txBody>
          <a:bodyPr/>
          <a:lstStyle>
            <a:lvl1pPr>
              <a:defRPr/>
            </a:lvl1pPr>
          </a:lstStyle>
          <a:p>
            <a:pPr>
              <a:defRPr/>
            </a:pPr>
            <a:fld id="{19CD41D6-EA30-48FC-B1FC-71FC7D386DD6}" type="datetimeFigureOut">
              <a:rPr lang="it-IT"/>
              <a:pPr>
                <a:defRPr/>
              </a:pPr>
              <a:t>05/05/2026</a:t>
            </a:fld>
            <a:endParaRPr lang="it-IT"/>
          </a:p>
        </p:txBody>
      </p:sp>
      <p:sp>
        <p:nvSpPr>
          <p:cNvPr id="3" name="Segnaposto piè di pagina 2"/>
          <p:cNvSpPr>
            <a:spLocks noGrp="1"/>
          </p:cNvSpPr>
          <p:nvPr>
            <p:ph type="ftr" sz="quarter" idx="11"/>
          </p:nvPr>
        </p:nvSpPr>
        <p:spPr/>
        <p:txBody>
          <a:bodyPr/>
          <a:lstStyle>
            <a:lvl1pPr>
              <a:defRPr/>
            </a:lvl1pPr>
          </a:lstStyle>
          <a:p>
            <a:pPr>
              <a:defRPr/>
            </a:pPr>
            <a:endParaRPr lang="it-IT"/>
          </a:p>
        </p:txBody>
      </p:sp>
      <p:sp>
        <p:nvSpPr>
          <p:cNvPr id="4" name="Segnaposto numero diapositiva 22"/>
          <p:cNvSpPr>
            <a:spLocks noGrp="1"/>
          </p:cNvSpPr>
          <p:nvPr>
            <p:ph type="sldNum" sz="quarter" idx="12"/>
          </p:nvPr>
        </p:nvSpPr>
        <p:spPr/>
        <p:txBody>
          <a:bodyPr/>
          <a:lstStyle>
            <a:lvl1pPr>
              <a:defRPr/>
            </a:lvl1pPr>
          </a:lstStyle>
          <a:p>
            <a:pPr>
              <a:defRPr/>
            </a:pPr>
            <a:fld id="{E6273396-AC0F-4E01-87C6-ECCF98BB8825}"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5" name="Rettangolo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6" name="Rettangolo arrotondato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2" name="Titolo 1"/>
          <p:cNvSpPr>
            <a:spLocks noGrp="1"/>
          </p:cNvSpPr>
          <p:nvPr>
            <p:ph type="title"/>
          </p:nvPr>
        </p:nvSpPr>
        <p:spPr>
          <a:xfrm>
            <a:off x="914400" y="273050"/>
            <a:ext cx="7772400" cy="1143000"/>
          </a:xfrm>
        </p:spPr>
        <p:txBody>
          <a:bodyPr/>
          <a:lstStyle>
            <a:lvl1pPr algn="l">
              <a:buNone/>
              <a:defRPr sz="4000" b="0"/>
            </a:lvl1pPr>
          </a:lstStyle>
          <a:p>
            <a:r>
              <a:rPr lang="it-IT" smtClean="0"/>
              <a:t>Fare clic per modificare lo stile del titolo</a:t>
            </a:r>
            <a:endParaRPr lang="en-US"/>
          </a:p>
        </p:txBody>
      </p:sp>
      <p:sp>
        <p:nvSpPr>
          <p:cNvPr id="3" name="Segnaposto testo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it-IT" smtClean="0"/>
              <a:t>Fare clic per modificare stili del testo dello schema</a:t>
            </a:r>
          </a:p>
        </p:txBody>
      </p:sp>
      <p:sp>
        <p:nvSpPr>
          <p:cNvPr id="11" name="Segnaposto contenuto 10"/>
          <p:cNvSpPr>
            <a:spLocks noGrp="1"/>
          </p:cNvSpPr>
          <p:nvPr>
            <p:ph sz="quarter" idx="1"/>
          </p:nvPr>
        </p:nvSpPr>
        <p:spPr>
          <a:xfrm>
            <a:off x="2971800" y="1600200"/>
            <a:ext cx="5715000" cy="4495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4"/>
          <p:cNvSpPr>
            <a:spLocks noGrp="1"/>
          </p:cNvSpPr>
          <p:nvPr>
            <p:ph type="dt" sz="half" idx="10"/>
          </p:nvPr>
        </p:nvSpPr>
        <p:spPr/>
        <p:txBody>
          <a:bodyPr/>
          <a:lstStyle>
            <a:lvl1pPr>
              <a:defRPr/>
            </a:lvl1pPr>
          </a:lstStyle>
          <a:p>
            <a:pPr>
              <a:defRPr/>
            </a:pPr>
            <a:fld id="{7DA4B9EE-2A88-403A-94AD-C00F2C058907}" type="datetimeFigureOut">
              <a:rPr lang="it-IT"/>
              <a:pPr>
                <a:defRPr/>
              </a:pPr>
              <a:t>05/05/2026</a:t>
            </a:fld>
            <a:endParaRPr lang="it-IT"/>
          </a:p>
        </p:txBody>
      </p:sp>
      <p:sp>
        <p:nvSpPr>
          <p:cNvPr id="8" name="Segnaposto piè di pagina 5"/>
          <p:cNvSpPr>
            <a:spLocks noGrp="1"/>
          </p:cNvSpPr>
          <p:nvPr>
            <p:ph type="ftr" sz="quarter" idx="11"/>
          </p:nvPr>
        </p:nvSpPr>
        <p:spPr/>
        <p:txBody>
          <a:bodyPr/>
          <a:lstStyle>
            <a:lvl1pPr>
              <a:defRPr/>
            </a:lvl1pPr>
          </a:lstStyle>
          <a:p>
            <a:pPr>
              <a:defRPr/>
            </a:pPr>
            <a:endParaRPr lang="it-IT"/>
          </a:p>
        </p:txBody>
      </p:sp>
      <p:sp>
        <p:nvSpPr>
          <p:cNvPr id="9" name="Segnaposto numero diapositiva 6"/>
          <p:cNvSpPr>
            <a:spLocks noGrp="1"/>
          </p:cNvSpPr>
          <p:nvPr>
            <p:ph type="sldNum" sz="quarter" idx="12"/>
          </p:nvPr>
        </p:nvSpPr>
        <p:spPr/>
        <p:txBody>
          <a:bodyPr/>
          <a:lstStyle>
            <a:lvl1pPr>
              <a:defRPr/>
            </a:lvl1pPr>
          </a:lstStyle>
          <a:p>
            <a:pPr>
              <a:defRPr/>
            </a:pPr>
            <a:fld id="{61655775-CFFC-4419-8326-1C30010D414A}"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5" name="Rettangolo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ttangolo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ttangolo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olo 1"/>
          <p:cNvSpPr>
            <a:spLocks noGrp="1"/>
          </p:cNvSpPr>
          <p:nvPr>
            <p:ph type="title"/>
          </p:nvPr>
        </p:nvSpPr>
        <p:spPr>
          <a:xfrm>
            <a:off x="914400" y="4900550"/>
            <a:ext cx="7315200" cy="522288"/>
          </a:xfrm>
        </p:spPr>
        <p:txBody>
          <a:bodyPr anchor="ctr">
            <a:noAutofit/>
          </a:bodyPr>
          <a:lstStyle>
            <a:lvl1pPr algn="l">
              <a:buNone/>
              <a:defRPr sz="2800" b="0"/>
            </a:lvl1pPr>
          </a:lstStyle>
          <a:p>
            <a:r>
              <a:rPr lang="it-IT" smtClean="0"/>
              <a:t>Fare clic per modificare lo stile del titolo</a:t>
            </a:r>
            <a:endParaRPr lang="en-US"/>
          </a:p>
        </p:txBody>
      </p:sp>
      <p:sp>
        <p:nvSpPr>
          <p:cNvPr id="4" name="Segnaposto testo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it-IT" smtClean="0"/>
              <a:t>Fare clic per modificare stili del testo dello schema</a:t>
            </a:r>
          </a:p>
        </p:txBody>
      </p:sp>
      <p:sp>
        <p:nvSpPr>
          <p:cNvPr id="3" name="Segnaposto immagin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it-IT" noProof="0" smtClean="0"/>
              <a:t>Fare clic sull'icona per inserire un'immagine</a:t>
            </a:r>
            <a:endParaRPr lang="en-US" noProof="0" dirty="0"/>
          </a:p>
        </p:txBody>
      </p:sp>
      <p:sp>
        <p:nvSpPr>
          <p:cNvPr id="8" name="Segnaposto data 4"/>
          <p:cNvSpPr>
            <a:spLocks noGrp="1"/>
          </p:cNvSpPr>
          <p:nvPr>
            <p:ph type="dt" sz="half" idx="10"/>
          </p:nvPr>
        </p:nvSpPr>
        <p:spPr/>
        <p:txBody>
          <a:bodyPr/>
          <a:lstStyle>
            <a:lvl1pPr>
              <a:defRPr/>
            </a:lvl1pPr>
          </a:lstStyle>
          <a:p>
            <a:pPr>
              <a:defRPr/>
            </a:pPr>
            <a:fld id="{9C3AABA8-9452-4354-871B-8E608D85AEE4}" type="datetimeFigureOut">
              <a:rPr lang="it-IT"/>
              <a:pPr>
                <a:defRPr/>
              </a:pPr>
              <a:t>05/05/2026</a:t>
            </a:fld>
            <a:endParaRPr lang="it-IT"/>
          </a:p>
        </p:txBody>
      </p:sp>
      <p:sp>
        <p:nvSpPr>
          <p:cNvPr id="9" name="Segnaposto piè di pagina 5"/>
          <p:cNvSpPr>
            <a:spLocks noGrp="1"/>
          </p:cNvSpPr>
          <p:nvPr>
            <p:ph type="ftr" sz="quarter" idx="11"/>
          </p:nvPr>
        </p:nvSpPr>
        <p:spPr>
          <a:xfrm>
            <a:off x="914400" y="6172200"/>
            <a:ext cx="3886200" cy="457200"/>
          </a:xfrm>
        </p:spPr>
        <p:txBody>
          <a:bodyPr/>
          <a:lstStyle>
            <a:lvl1pPr>
              <a:defRPr/>
            </a:lvl1pPr>
          </a:lstStyle>
          <a:p>
            <a:pPr>
              <a:defRPr/>
            </a:pPr>
            <a:endParaRPr lang="it-IT"/>
          </a:p>
        </p:txBody>
      </p:sp>
      <p:sp>
        <p:nvSpPr>
          <p:cNvPr id="10" name="Segnaposto numero diapositiva 6"/>
          <p:cNvSpPr>
            <a:spLocks noGrp="1"/>
          </p:cNvSpPr>
          <p:nvPr>
            <p:ph type="sldNum" sz="quarter" idx="12"/>
          </p:nvPr>
        </p:nvSpPr>
        <p:spPr>
          <a:xfrm>
            <a:off x="146050" y="6208713"/>
            <a:ext cx="457200" cy="457200"/>
          </a:xfrm>
        </p:spPr>
        <p:txBody>
          <a:bodyPr/>
          <a:lstStyle>
            <a:lvl1pPr>
              <a:defRPr/>
            </a:lvl1pPr>
          </a:lstStyle>
          <a:p>
            <a:pPr>
              <a:defRPr/>
            </a:pPr>
            <a:fld id="{58593820-1432-4B34-BE0B-09AB6641C0DA}"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ttangolo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8" name="Rettangolo arrotondato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1028" name="Segnaposto titolo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it-IT" smtClean="0"/>
              <a:t>Fare clic per modificare lo stile del titolo</a:t>
            </a:r>
            <a:endParaRPr lang="en-US" smtClean="0"/>
          </a:p>
        </p:txBody>
      </p:sp>
      <p:sp>
        <p:nvSpPr>
          <p:cNvPr id="1029" name="Segnaposto testo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14" name="Segnaposto data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fld id="{3FBDC8E1-4E6E-46D5-9ED4-2D26B49D029D}" type="datetimeFigureOut">
              <a:rPr lang="it-IT"/>
              <a:pPr>
                <a:defRPr/>
              </a:pPr>
              <a:t>05/05/2026</a:t>
            </a:fld>
            <a:endParaRPr lang="it-IT"/>
          </a:p>
        </p:txBody>
      </p:sp>
      <p:sp>
        <p:nvSpPr>
          <p:cNvPr id="3" name="Segnaposto piè di pagina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it-IT"/>
          </a:p>
        </p:txBody>
      </p:sp>
      <p:sp>
        <p:nvSpPr>
          <p:cNvPr id="23" name="Segnaposto numero diapositiva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7369468F-9FC2-4F1C-96BB-C5590F5286C3}"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739" r:id="rId1"/>
    <p:sldLayoutId id="2147483732" r:id="rId2"/>
    <p:sldLayoutId id="2147483740" r:id="rId3"/>
    <p:sldLayoutId id="2147483733" r:id="rId4"/>
    <p:sldLayoutId id="2147483734" r:id="rId5"/>
    <p:sldLayoutId id="2147483735" r:id="rId6"/>
    <p:sldLayoutId id="2147483736" r:id="rId7"/>
    <p:sldLayoutId id="2147483741" r:id="rId8"/>
    <p:sldLayoutId id="2147483742" r:id="rId9"/>
    <p:sldLayoutId id="2147483737" r:id="rId10"/>
    <p:sldLayoutId id="2147483738"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4"/>
          <p:cNvSpPr>
            <a:spLocks noGrp="1"/>
          </p:cNvSpPr>
          <p:nvPr>
            <p:ph type="subTitle" idx="1"/>
          </p:nvPr>
        </p:nvSpPr>
        <p:spPr>
          <a:xfrm>
            <a:off x="1285875" y="3643313"/>
            <a:ext cx="6400800" cy="1000133"/>
          </a:xfrm>
        </p:spPr>
        <p:txBody>
          <a:bodyPr>
            <a:normAutofit/>
          </a:bodyPr>
          <a:lstStyle/>
          <a:p>
            <a:pPr eaLnBrk="1" fontAlgn="auto" hangingPunct="1">
              <a:spcBef>
                <a:spcPts val="580"/>
              </a:spcBef>
              <a:spcAft>
                <a:spcPts val="0"/>
              </a:spcAft>
              <a:buFont typeface="Wingdings"/>
              <a:buNone/>
              <a:defRPr/>
            </a:pPr>
            <a:r>
              <a:rPr lang="it-IT" sz="4000" dirty="0" smtClean="0">
                <a:solidFill>
                  <a:srgbClr val="0070C0"/>
                </a:solidFill>
                <a:effectLst>
                  <a:outerShdw blurRad="50800" dist="38100" algn="tr" rotWithShape="0">
                    <a:prstClr val="black">
                      <a:alpha val="40000"/>
                    </a:prstClr>
                  </a:outerShdw>
                </a:effectLst>
                <a:latin typeface="+mj-lt"/>
              </a:rPr>
              <a:t>chiesa cattolica romana</a:t>
            </a:r>
            <a:endParaRPr lang="it-IT" sz="4000" dirty="0">
              <a:solidFill>
                <a:srgbClr val="0070C0"/>
              </a:solidFill>
              <a:effectLst>
                <a:outerShdw blurRad="38100" dist="38100" dir="2700000" algn="tl">
                  <a:srgbClr val="000000">
                    <a:alpha val="43137"/>
                  </a:srgbClr>
                </a:outerShdw>
              </a:effectLst>
              <a:latin typeface="+mj-lt"/>
            </a:endParaRPr>
          </a:p>
        </p:txBody>
      </p:sp>
      <p:sp>
        <p:nvSpPr>
          <p:cNvPr id="4" name="Titolo 3"/>
          <p:cNvSpPr>
            <a:spLocks noGrp="1"/>
          </p:cNvSpPr>
          <p:nvPr>
            <p:ph type="ctrTitle"/>
          </p:nvPr>
        </p:nvSpPr>
        <p:spPr>
          <a:xfrm>
            <a:off x="571500" y="1643063"/>
            <a:ext cx="7815263" cy="1214437"/>
          </a:xfrm>
        </p:spPr>
        <p:txBody>
          <a:bodyPr>
            <a:normAutofit fontScale="90000"/>
          </a:bodyPr>
          <a:lstStyle/>
          <a:p>
            <a:r>
              <a:rPr lang="it-IT" sz="4400" b="1" dirty="0" smtClean="0">
                <a:effectLst>
                  <a:outerShdw blurRad="50800" dist="38100" algn="tr" rotWithShape="0">
                    <a:prstClr val="black">
                      <a:alpha val="40000"/>
                    </a:prstClr>
                  </a:outerShdw>
                </a:effectLst>
              </a:rPr>
              <a:t>GLI INTERROGATIVI SUL DIACONATO DELLE DONNE</a:t>
            </a:r>
            <a:endParaRPr lang="en-GB" sz="4400" dirty="0"/>
          </a:p>
        </p:txBody>
      </p:sp>
      <p:sp>
        <p:nvSpPr>
          <p:cNvPr id="6" name="CasellaDiTesto 5"/>
          <p:cNvSpPr txBox="1"/>
          <p:nvPr/>
        </p:nvSpPr>
        <p:spPr>
          <a:xfrm>
            <a:off x="2285984" y="5072074"/>
            <a:ext cx="4429156" cy="830997"/>
          </a:xfrm>
          <a:prstGeom prst="rect">
            <a:avLst/>
          </a:prstGeom>
          <a:noFill/>
        </p:spPr>
        <p:txBody>
          <a:bodyPr wrap="square" rtlCol="0">
            <a:spAutoFit/>
          </a:bodyPr>
          <a:lstStyle/>
          <a:p>
            <a:pPr algn="ctr"/>
            <a:r>
              <a:rPr lang="it-IT" sz="2400" dirty="0" smtClean="0">
                <a:solidFill>
                  <a:srgbClr val="0070C0"/>
                </a:solidFill>
                <a:effectLst>
                  <a:outerShdw blurRad="50800" dist="38100" algn="tr" rotWithShape="0">
                    <a:prstClr val="black">
                      <a:alpha val="40000"/>
                    </a:prstClr>
                  </a:outerShdw>
                </a:effectLst>
                <a:latin typeface="+mj-lt"/>
                <a:cs typeface="+mn-cs"/>
              </a:rPr>
              <a:t>Serena Noceti </a:t>
            </a:r>
          </a:p>
          <a:p>
            <a:pPr algn="ctr"/>
            <a:r>
              <a:rPr lang="it-IT" sz="2400" dirty="0" smtClean="0">
                <a:solidFill>
                  <a:srgbClr val="0070C0"/>
                </a:solidFill>
                <a:effectLst>
                  <a:outerShdw blurRad="50800" dist="38100" algn="tr" rotWithShape="0">
                    <a:prstClr val="black">
                      <a:alpha val="40000"/>
                    </a:prstClr>
                  </a:outerShdw>
                </a:effectLst>
                <a:latin typeface="+mj-lt"/>
                <a:cs typeface="+mn-cs"/>
              </a:rPr>
              <a:t>ISSR della Toscana – Firenze</a:t>
            </a:r>
            <a:endParaRPr lang="en-GB" sz="2400" dirty="0" smtClean="0">
              <a:solidFill>
                <a:srgbClr val="0070C0"/>
              </a:solidFill>
              <a:effectLst>
                <a:outerShdw blurRad="50800" dist="38100" algn="tr" rotWithShape="0">
                  <a:prstClr val="black">
                    <a:alpha val="40000"/>
                  </a:prstClr>
                </a:outerShdw>
              </a:effectLst>
              <a:latin typeface="+mj-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1"/>
          <p:cNvSpPr>
            <a:spLocks noGrp="1"/>
          </p:cNvSpPr>
          <p:nvPr>
            <p:ph type="title"/>
          </p:nvPr>
        </p:nvSpPr>
        <p:spPr>
          <a:xfrm>
            <a:off x="457200" y="274638"/>
            <a:ext cx="7467600" cy="850900"/>
          </a:xfrm>
        </p:spPr>
        <p:txBody>
          <a:bodyPr/>
          <a:lstStyle/>
          <a:p>
            <a:pPr algn="ctr" fontAlgn="auto">
              <a:spcAft>
                <a:spcPts val="0"/>
              </a:spcAft>
              <a:defRPr/>
            </a:pPr>
            <a:r>
              <a:rPr lang="it-IT" sz="4800" b="1" dirty="0" smtClean="0">
                <a:effectLst>
                  <a:outerShdw blurRad="38100" dist="38100" dir="2700000" algn="tl">
                    <a:srgbClr val="000000">
                      <a:alpha val="43137"/>
                    </a:srgbClr>
                  </a:outerShdw>
                </a:effectLst>
                <a:latin typeface="Calibri" pitchFamily="34" charset="0"/>
                <a:cs typeface="Calibri" pitchFamily="34" charset="0"/>
              </a:rPr>
              <a:t>Le domande aperte</a:t>
            </a:r>
            <a:endParaRPr lang="it-IT" sz="4800" b="1" dirty="0">
              <a:effectLst>
                <a:outerShdw blurRad="38100" dist="38100" dir="2700000" algn="tl">
                  <a:srgbClr val="000000">
                    <a:alpha val="43137"/>
                  </a:srgbClr>
                </a:outerShdw>
              </a:effectLst>
              <a:latin typeface="Calibri" pitchFamily="34" charset="0"/>
              <a:cs typeface="Calibri" pitchFamily="34" charset="0"/>
            </a:endParaRPr>
          </a:p>
        </p:txBody>
      </p:sp>
      <p:sp>
        <p:nvSpPr>
          <p:cNvPr id="14339" name="Segnaposto contenuto 12"/>
          <p:cNvSpPr>
            <a:spLocks noGrp="1"/>
          </p:cNvSpPr>
          <p:nvPr>
            <p:ph sz="quarter" idx="1"/>
          </p:nvPr>
        </p:nvSpPr>
        <p:spPr>
          <a:xfrm>
            <a:off x="571472" y="1571612"/>
            <a:ext cx="4619625" cy="4572000"/>
          </a:xfrm>
        </p:spPr>
        <p:txBody>
          <a:bodyPr/>
          <a:lstStyle/>
          <a:p>
            <a:pPr marL="457200" indent="-457200">
              <a:spcAft>
                <a:spcPts val="1200"/>
              </a:spcAft>
              <a:buNone/>
            </a:pPr>
            <a:r>
              <a:rPr lang="it-IT" b="1" dirty="0" err="1" smtClean="0">
                <a:latin typeface="Calibri" pitchFamily="34" charset="0"/>
                <a:cs typeface="Calibri" pitchFamily="34" charset="0"/>
              </a:rPr>
              <a:t>Diacone</a:t>
            </a:r>
            <a:r>
              <a:rPr lang="it-IT" b="1" dirty="0" smtClean="0">
                <a:latin typeface="Calibri" pitchFamily="34" charset="0"/>
                <a:cs typeface="Calibri" pitchFamily="34" charset="0"/>
              </a:rPr>
              <a:t>/diaconesse</a:t>
            </a:r>
          </a:p>
          <a:p>
            <a:pPr marL="457200" indent="-457200">
              <a:spcAft>
                <a:spcPts val="1200"/>
              </a:spcAft>
              <a:buFont typeface="Century Schoolbook" pitchFamily="18" charset="0"/>
              <a:buAutoNum type="arabicPeriod"/>
            </a:pPr>
            <a:r>
              <a:rPr lang="it-IT" b="1" dirty="0" smtClean="0">
                <a:latin typeface="Calibri" pitchFamily="34" charset="0"/>
                <a:cs typeface="Calibri" pitchFamily="34" charset="0"/>
              </a:rPr>
              <a:t>Esistenza?</a:t>
            </a:r>
          </a:p>
          <a:p>
            <a:pPr marL="457200" indent="-457200">
              <a:spcAft>
                <a:spcPts val="1200"/>
              </a:spcAft>
              <a:buFont typeface="Century Schoolbook" pitchFamily="18" charset="0"/>
              <a:buAutoNum type="arabicPeriod"/>
            </a:pPr>
            <a:r>
              <a:rPr lang="it-IT" b="1" dirty="0" smtClean="0">
                <a:latin typeface="Calibri" pitchFamily="34" charset="0"/>
                <a:cs typeface="Calibri" pitchFamily="34" charset="0"/>
              </a:rPr>
              <a:t>Quali funzioni specifiche?</a:t>
            </a:r>
          </a:p>
          <a:p>
            <a:pPr marL="457200" indent="-457200">
              <a:spcAft>
                <a:spcPts val="1200"/>
              </a:spcAft>
              <a:buFont typeface="Century Schoolbook" pitchFamily="18" charset="0"/>
              <a:buAutoNum type="arabicPeriod"/>
            </a:pPr>
            <a:r>
              <a:rPr lang="it-IT" b="1" dirty="0" smtClean="0">
                <a:latin typeface="Calibri" pitchFamily="34" charset="0"/>
                <a:cs typeface="Calibri" pitchFamily="34" charset="0"/>
              </a:rPr>
              <a:t>Ordinazione </a:t>
            </a:r>
            <a:r>
              <a:rPr lang="it-IT" b="1" dirty="0" smtClean="0">
                <a:latin typeface="Calibri" pitchFamily="34" charset="0"/>
                <a:cs typeface="Calibri" pitchFamily="34" charset="0"/>
              </a:rPr>
              <a:t>o benedizione?</a:t>
            </a:r>
          </a:p>
          <a:p>
            <a:pPr marL="457200" indent="-457200">
              <a:spcAft>
                <a:spcPts val="1200"/>
              </a:spcAft>
              <a:buFont typeface="Century Schoolbook" pitchFamily="18" charset="0"/>
              <a:buAutoNum type="arabicPeriod"/>
            </a:pPr>
            <a:r>
              <a:rPr lang="it-IT" b="1" dirty="0" smtClean="0">
                <a:latin typeface="Calibri" pitchFamily="34" charset="0"/>
                <a:cs typeface="Calibri" pitchFamily="34" charset="0"/>
              </a:rPr>
              <a:t>Replicare </a:t>
            </a:r>
            <a:r>
              <a:rPr lang="it-IT" b="1" dirty="0" smtClean="0">
                <a:latin typeface="Calibri" pitchFamily="34" charset="0"/>
                <a:cs typeface="Calibri" pitchFamily="34" charset="0"/>
              </a:rPr>
              <a:t>il passato o </a:t>
            </a:r>
            <a:r>
              <a:rPr lang="it-IT" b="1" dirty="0" err="1" smtClean="0">
                <a:latin typeface="Calibri" pitchFamily="34" charset="0"/>
                <a:cs typeface="Calibri" pitchFamily="34" charset="0"/>
              </a:rPr>
              <a:t>reistituire</a:t>
            </a:r>
            <a:r>
              <a:rPr lang="it-IT" b="1" dirty="0" smtClean="0">
                <a:latin typeface="Calibri" pitchFamily="34" charset="0"/>
                <a:cs typeface="Calibri" pitchFamily="34" charset="0"/>
              </a:rPr>
              <a:t> una figura ministeriale?</a:t>
            </a:r>
          </a:p>
          <a:p>
            <a:pPr marL="457200" indent="-457200">
              <a:buFont typeface="Wingdings" pitchFamily="2" charset="2"/>
              <a:buNone/>
            </a:pPr>
            <a:endParaRPr lang="it-IT" dirty="0" smtClean="0">
              <a:latin typeface="Calibri" pitchFamily="34" charset="0"/>
              <a:cs typeface="Calibri" pitchFamily="34" charset="0"/>
            </a:endParaRPr>
          </a:p>
        </p:txBody>
      </p:sp>
      <p:pic>
        <p:nvPicPr>
          <p:cNvPr id="14340" name="Segnaposto contenuto 14" descr="DSCN7775.jpg"/>
          <p:cNvPicPr>
            <a:picLocks noGrp="1" noChangeAspect="1"/>
          </p:cNvPicPr>
          <p:nvPr>
            <p:ph sz="quarter" idx="2"/>
          </p:nvPr>
        </p:nvPicPr>
        <p:blipFill>
          <a:blip r:embed="rId2"/>
          <a:srcRect/>
          <a:stretch>
            <a:fillRect/>
          </a:stretch>
        </p:blipFill>
        <p:spPr>
          <a:xfrm>
            <a:off x="5286380" y="1857364"/>
            <a:ext cx="3168650" cy="381635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7543800" cy="1068388"/>
          </a:xfrm>
        </p:spPr>
        <p:txBody>
          <a:bodyPr>
            <a:normAutofit fontScale="90000"/>
          </a:bodyPr>
          <a:lstStyle/>
          <a:p>
            <a:pPr algn="ctr" fontAlgn="auto">
              <a:spcAft>
                <a:spcPts val="0"/>
              </a:spcAft>
              <a:defRPr/>
            </a:pPr>
            <a:r>
              <a:rPr lang="it-IT" sz="3600" b="1"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Fonti antiche (oriente e occidente)</a:t>
            </a:r>
            <a:br>
              <a:rPr lang="it-IT" sz="3600" b="1"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br>
            <a:r>
              <a:rPr lang="it-IT" sz="3600" b="1"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DONNE DIACONO - DIACONE</a:t>
            </a:r>
            <a:endParaRPr lang="it-IT" sz="3600" b="1" dirty="0">
              <a:solidFill>
                <a:srgbClr val="FF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4" name="Segnaposto contenuto 3"/>
          <p:cNvSpPr>
            <a:spLocks noGrp="1"/>
          </p:cNvSpPr>
          <p:nvPr>
            <p:ph sz="quarter" idx="4"/>
          </p:nvPr>
        </p:nvSpPr>
        <p:spPr>
          <a:xfrm>
            <a:off x="4786314" y="2143116"/>
            <a:ext cx="3313112" cy="3886200"/>
          </a:xfrm>
        </p:spPr>
        <p:txBody>
          <a:bodyPr>
            <a:normAutofit/>
          </a:bodyPr>
          <a:lstStyle/>
          <a:p>
            <a:pPr marL="274320" indent="-274320" fontAlgn="auto">
              <a:spcAft>
                <a:spcPts val="0"/>
              </a:spcAft>
              <a:buFont typeface="Wingdings"/>
              <a:buChar char=""/>
              <a:defRPr/>
            </a:pPr>
            <a:r>
              <a:rPr lang="it-IT" b="1" dirty="0" smtClean="0">
                <a:solidFill>
                  <a:schemeClr val="accent1">
                    <a:lumMod val="75000"/>
                  </a:schemeClr>
                </a:solidFill>
                <a:latin typeface="Calibri" pitchFamily="34" charset="0"/>
                <a:cs typeface="Calibri" pitchFamily="34" charset="0"/>
              </a:rPr>
              <a:t>Fonti letterarie</a:t>
            </a:r>
          </a:p>
          <a:p>
            <a:pPr marL="274320" indent="-274320" fontAlgn="auto">
              <a:spcAft>
                <a:spcPts val="0"/>
              </a:spcAft>
              <a:buFont typeface="Wingdings"/>
              <a:buChar char=""/>
              <a:defRPr/>
            </a:pPr>
            <a:endParaRPr lang="it-IT" b="1" dirty="0" smtClean="0">
              <a:solidFill>
                <a:schemeClr val="accent1">
                  <a:lumMod val="75000"/>
                </a:schemeClr>
              </a:solidFill>
              <a:latin typeface="Calibri" pitchFamily="34" charset="0"/>
              <a:cs typeface="Calibri" pitchFamily="34" charset="0"/>
            </a:endParaRPr>
          </a:p>
          <a:p>
            <a:pPr marL="274320" indent="-274320" fontAlgn="auto">
              <a:spcAft>
                <a:spcPts val="0"/>
              </a:spcAft>
              <a:buFont typeface="Wingdings"/>
              <a:buChar char=""/>
              <a:defRPr/>
            </a:pPr>
            <a:r>
              <a:rPr lang="it-IT" b="1" dirty="0" smtClean="0">
                <a:solidFill>
                  <a:schemeClr val="accent1">
                    <a:lumMod val="75000"/>
                  </a:schemeClr>
                </a:solidFill>
                <a:latin typeface="Calibri" pitchFamily="34" charset="0"/>
                <a:cs typeface="Calibri" pitchFamily="34" charset="0"/>
              </a:rPr>
              <a:t>Fonti epigrafiche </a:t>
            </a:r>
          </a:p>
          <a:p>
            <a:pPr marL="274320" indent="-274320" fontAlgn="auto">
              <a:spcAft>
                <a:spcPts val="0"/>
              </a:spcAft>
              <a:buFont typeface="Wingdings"/>
              <a:buChar char=""/>
              <a:defRPr/>
            </a:pPr>
            <a:endParaRPr lang="it-IT" b="1" dirty="0" smtClean="0">
              <a:solidFill>
                <a:schemeClr val="accent1">
                  <a:lumMod val="75000"/>
                </a:schemeClr>
              </a:solidFill>
              <a:latin typeface="Calibri" pitchFamily="34" charset="0"/>
              <a:cs typeface="Calibri" pitchFamily="34" charset="0"/>
            </a:endParaRPr>
          </a:p>
          <a:p>
            <a:pPr marL="274320" indent="-274320" fontAlgn="auto">
              <a:spcAft>
                <a:spcPts val="0"/>
              </a:spcAft>
              <a:buFont typeface="Wingdings"/>
              <a:buChar char=""/>
              <a:defRPr/>
            </a:pPr>
            <a:r>
              <a:rPr lang="it-IT" b="1" dirty="0" smtClean="0">
                <a:solidFill>
                  <a:schemeClr val="accent1">
                    <a:lumMod val="75000"/>
                  </a:schemeClr>
                </a:solidFill>
                <a:latin typeface="Calibri" pitchFamily="34" charset="0"/>
                <a:cs typeface="Calibri" pitchFamily="34" charset="0"/>
              </a:rPr>
              <a:t>Fonti canoniche</a:t>
            </a:r>
          </a:p>
          <a:p>
            <a:pPr marL="274320" indent="-274320" fontAlgn="auto">
              <a:spcAft>
                <a:spcPts val="0"/>
              </a:spcAft>
              <a:buFont typeface="Wingdings"/>
              <a:buChar char=""/>
              <a:defRPr/>
            </a:pPr>
            <a:endParaRPr lang="it-IT" b="1" dirty="0" smtClean="0">
              <a:solidFill>
                <a:schemeClr val="accent1">
                  <a:lumMod val="75000"/>
                </a:schemeClr>
              </a:solidFill>
              <a:latin typeface="Calibri" pitchFamily="34" charset="0"/>
              <a:cs typeface="Calibri" pitchFamily="34" charset="0"/>
            </a:endParaRPr>
          </a:p>
          <a:p>
            <a:pPr marL="274320" indent="-274320" fontAlgn="auto">
              <a:spcAft>
                <a:spcPts val="0"/>
              </a:spcAft>
              <a:buFont typeface="Wingdings"/>
              <a:buChar char=""/>
              <a:defRPr/>
            </a:pPr>
            <a:r>
              <a:rPr lang="it-IT" b="1" dirty="0" smtClean="0">
                <a:solidFill>
                  <a:schemeClr val="accent1">
                    <a:lumMod val="75000"/>
                  </a:schemeClr>
                </a:solidFill>
                <a:latin typeface="Calibri" pitchFamily="34" charset="0"/>
                <a:cs typeface="Calibri" pitchFamily="34" charset="0"/>
              </a:rPr>
              <a:t>Fonti liturgiche </a:t>
            </a:r>
          </a:p>
          <a:p>
            <a:pPr marL="274320" indent="-274320" fontAlgn="auto">
              <a:spcAft>
                <a:spcPts val="0"/>
              </a:spcAft>
              <a:buFont typeface="Wingdings"/>
              <a:buChar char=""/>
              <a:defRPr/>
            </a:pPr>
            <a:endParaRPr lang="it-IT" dirty="0"/>
          </a:p>
        </p:txBody>
      </p:sp>
      <p:sp>
        <p:nvSpPr>
          <p:cNvPr id="5" name="Segnaposto testo 4"/>
          <p:cNvSpPr>
            <a:spLocks noGrp="1"/>
          </p:cNvSpPr>
          <p:nvPr>
            <p:ph type="body" sz="quarter" idx="1"/>
          </p:nvPr>
        </p:nvSpPr>
        <p:spPr>
          <a:xfrm>
            <a:off x="11628438" y="1700213"/>
            <a:ext cx="3657600" cy="658812"/>
          </a:xfrm>
          <a:blipFill>
            <a:blip r:embed="rId2" cstate="print"/>
            <a:tile tx="0" ty="0" sx="100000" sy="100000" flip="none" algn="tl"/>
          </a:blipFill>
        </p:spPr>
        <p:txBody>
          <a:bodyPr/>
          <a:lstStyle/>
          <a:p>
            <a:pPr fontAlgn="auto">
              <a:spcAft>
                <a:spcPts val="0"/>
              </a:spcAft>
              <a:defRPr/>
            </a:pPr>
            <a:endParaRPr lang="it-IT" dirty="0">
              <a:solidFill>
                <a:schemeClr val="bg2">
                  <a:lumMod val="10000"/>
                </a:schemeClr>
              </a:solidFill>
              <a:effectLst>
                <a:outerShdw blurRad="38100" dist="38100" dir="2700000" algn="tl">
                  <a:srgbClr val="000000">
                    <a:alpha val="43137"/>
                  </a:srgbClr>
                </a:outerShdw>
              </a:effectLst>
            </a:endParaRPr>
          </a:p>
        </p:txBody>
      </p:sp>
      <p:sp>
        <p:nvSpPr>
          <p:cNvPr id="6" name="Segnaposto testo 5"/>
          <p:cNvSpPr>
            <a:spLocks noGrp="1"/>
          </p:cNvSpPr>
          <p:nvPr>
            <p:ph type="body" sz="quarter" idx="3"/>
          </p:nvPr>
        </p:nvSpPr>
        <p:spPr>
          <a:xfrm>
            <a:off x="11988800" y="1484313"/>
            <a:ext cx="812800" cy="874712"/>
          </a:xfrm>
          <a:blipFill>
            <a:blip r:embed="rId2" cstate="print"/>
            <a:tile tx="0" ty="0" sx="100000" sy="100000" flip="none" algn="tl"/>
          </a:blipFill>
        </p:spPr>
        <p:txBody>
          <a:bodyPr/>
          <a:lstStyle/>
          <a:p>
            <a:pPr fontAlgn="auto">
              <a:spcAft>
                <a:spcPts val="0"/>
              </a:spcAft>
              <a:defRPr/>
            </a:pPr>
            <a:endParaRPr lang="it-IT" dirty="0">
              <a:solidFill>
                <a:schemeClr val="bg2">
                  <a:lumMod val="10000"/>
                </a:schemeClr>
              </a:solidFill>
            </a:endParaRPr>
          </a:p>
        </p:txBody>
      </p:sp>
      <p:pic>
        <p:nvPicPr>
          <p:cNvPr id="16390" name="Segnaposto contenuto 10" descr="IMG_2995.JPG"/>
          <p:cNvPicPr>
            <a:picLocks noGrp="1" noChangeAspect="1"/>
          </p:cNvPicPr>
          <p:nvPr>
            <p:ph sz="quarter" idx="2"/>
          </p:nvPr>
        </p:nvPicPr>
        <p:blipFill>
          <a:blip r:embed="rId3"/>
          <a:srcRect/>
          <a:stretch>
            <a:fillRect/>
          </a:stretch>
        </p:blipFill>
        <p:spPr>
          <a:xfrm>
            <a:off x="642910" y="2000240"/>
            <a:ext cx="3295650" cy="3886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7543800" cy="1012825"/>
          </a:xfrm>
        </p:spPr>
        <p:txBody>
          <a:bodyPr/>
          <a:lstStyle/>
          <a:p>
            <a:pPr algn="ctr" fontAlgn="auto">
              <a:spcAft>
                <a:spcPts val="0"/>
              </a:spcAft>
              <a:defRPr/>
            </a:pPr>
            <a:r>
              <a:rPr lang="it-IT" dirty="0" smtClean="0">
                <a:solidFill>
                  <a:srgbClr val="FF0000"/>
                </a:solidFill>
                <a:latin typeface="Calibri" pitchFamily="34" charset="0"/>
                <a:cs typeface="Calibri" pitchFamily="34" charset="0"/>
              </a:rPr>
              <a:t>Nuovo Testamento </a:t>
            </a:r>
            <a:endParaRPr lang="it-IT" b="1" dirty="0">
              <a:solidFill>
                <a:srgbClr val="FF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3" name="Segnaposto contenuto 2"/>
          <p:cNvSpPr>
            <a:spLocks noGrp="1"/>
          </p:cNvSpPr>
          <p:nvPr>
            <p:ph sz="quarter" idx="2"/>
          </p:nvPr>
        </p:nvSpPr>
        <p:spPr>
          <a:xfrm>
            <a:off x="457200" y="1989138"/>
            <a:ext cx="3657600" cy="4083068"/>
          </a:xfrm>
        </p:spPr>
        <p:txBody>
          <a:bodyPr>
            <a:normAutofit fontScale="92500" lnSpcReduction="10000"/>
          </a:bodyPr>
          <a:lstStyle/>
          <a:p>
            <a:pPr marL="274320" indent="-274320" fontAlgn="auto">
              <a:spcAft>
                <a:spcPts val="0"/>
              </a:spcAft>
              <a:buFont typeface="Wingdings"/>
              <a:buChar char=""/>
              <a:defRPr/>
            </a:pPr>
            <a:r>
              <a:rPr lang="it-IT" baseline="30000" dirty="0" smtClean="0">
                <a:latin typeface="Calibri" pitchFamily="34" charset="0"/>
                <a:cs typeface="Calibri" pitchFamily="34" charset="0"/>
              </a:rPr>
              <a:t>1</a:t>
            </a:r>
            <a:r>
              <a:rPr lang="it-IT" dirty="0" smtClean="0">
                <a:latin typeface="Calibri" pitchFamily="34" charset="0"/>
                <a:cs typeface="Calibri" pitchFamily="34" charset="0"/>
              </a:rPr>
              <a:t>Vi raccomando </a:t>
            </a:r>
            <a:r>
              <a:rPr lang="it-IT" b="1" dirty="0" err="1" smtClean="0">
                <a:solidFill>
                  <a:srgbClr val="FF0000"/>
                </a:solidFill>
                <a:effectLst>
                  <a:outerShdw blurRad="38100" dist="38100" dir="2700000" algn="tl">
                    <a:srgbClr val="000000">
                      <a:alpha val="43137"/>
                    </a:srgbClr>
                  </a:outerShdw>
                </a:effectLst>
                <a:latin typeface="Calibri" pitchFamily="34" charset="0"/>
                <a:cs typeface="Calibri" pitchFamily="34" charset="0"/>
              </a:rPr>
              <a:t>Febe</a:t>
            </a:r>
            <a:r>
              <a:rPr lang="it-IT" dirty="0" smtClean="0">
                <a:latin typeface="Calibri" pitchFamily="34" charset="0"/>
                <a:cs typeface="Calibri" pitchFamily="34" charset="0"/>
              </a:rPr>
              <a:t>, nostra sorella, essendo lei </a:t>
            </a:r>
            <a:r>
              <a:rPr lang="it-IT" b="1" i="1" dirty="0" err="1" smtClean="0">
                <a:solidFill>
                  <a:srgbClr val="FF0000"/>
                </a:solidFill>
                <a:latin typeface="Calibri" pitchFamily="34" charset="0"/>
                <a:cs typeface="Calibri" pitchFamily="34" charset="0"/>
              </a:rPr>
              <a:t>diakonos</a:t>
            </a:r>
            <a:r>
              <a:rPr lang="it-IT" dirty="0" smtClean="0">
                <a:latin typeface="Calibri" pitchFamily="34" charset="0"/>
                <a:cs typeface="Calibri" pitchFamily="34" charset="0"/>
              </a:rPr>
              <a:t> della Chiesa di </a:t>
            </a:r>
            <a:r>
              <a:rPr lang="it-IT" dirty="0" err="1" smtClean="0">
                <a:latin typeface="Calibri" pitchFamily="34" charset="0"/>
                <a:cs typeface="Calibri" pitchFamily="34" charset="0"/>
              </a:rPr>
              <a:t>Cencre</a:t>
            </a:r>
            <a:r>
              <a:rPr lang="it-IT" dirty="0" smtClean="0">
                <a:latin typeface="Calibri" pitchFamily="34" charset="0"/>
                <a:cs typeface="Calibri" pitchFamily="34" charset="0"/>
              </a:rPr>
              <a:t>: </a:t>
            </a:r>
          </a:p>
          <a:p>
            <a:pPr marL="274320" indent="-274320" fontAlgn="auto">
              <a:spcAft>
                <a:spcPts val="0"/>
              </a:spcAft>
              <a:buFont typeface="Wingdings"/>
              <a:buChar char=""/>
              <a:defRPr/>
            </a:pPr>
            <a:r>
              <a:rPr lang="it-IT" baseline="30000" dirty="0" smtClean="0">
                <a:latin typeface="Calibri" pitchFamily="34" charset="0"/>
                <a:cs typeface="Calibri" pitchFamily="34" charset="0"/>
              </a:rPr>
              <a:t>2</a:t>
            </a:r>
            <a:r>
              <a:rPr lang="it-IT" dirty="0" smtClean="0">
                <a:latin typeface="Calibri" pitchFamily="34" charset="0"/>
                <a:cs typeface="Calibri" pitchFamily="34" charset="0"/>
              </a:rPr>
              <a:t>ricevetela nel Signore, come si conviene ai credenti, e assistetela in qualunque cosa abbia bisogno; anch'essa infatti ha protetto molti, e anche me stesso.</a:t>
            </a:r>
          </a:p>
          <a:p>
            <a:pPr marL="274320" indent="-274320" fontAlgn="auto">
              <a:spcAft>
                <a:spcPts val="0"/>
              </a:spcAft>
              <a:buFont typeface="Wingdings"/>
              <a:buChar char=""/>
              <a:defRPr/>
            </a:pPr>
            <a:endParaRPr lang="it-IT" dirty="0"/>
          </a:p>
        </p:txBody>
      </p:sp>
      <p:sp>
        <p:nvSpPr>
          <p:cNvPr id="4" name="Segnaposto contenuto 3"/>
          <p:cNvSpPr>
            <a:spLocks noGrp="1"/>
          </p:cNvSpPr>
          <p:nvPr>
            <p:ph sz="quarter" idx="4"/>
          </p:nvPr>
        </p:nvSpPr>
        <p:spPr>
          <a:xfrm>
            <a:off x="4371975" y="2133600"/>
            <a:ext cx="3657600" cy="4114800"/>
          </a:xfrm>
        </p:spPr>
        <p:txBody>
          <a:bodyPr>
            <a:normAutofit fontScale="92500" lnSpcReduction="20000"/>
          </a:bodyPr>
          <a:lstStyle/>
          <a:p>
            <a:pPr marL="274320" indent="-274320" fontAlgn="auto">
              <a:spcAft>
                <a:spcPts val="0"/>
              </a:spcAft>
              <a:buFont typeface="Wingdings"/>
              <a:buChar char=""/>
              <a:defRPr/>
            </a:pPr>
            <a:r>
              <a:rPr lang="it-IT" baseline="30000" dirty="0" smtClean="0">
                <a:latin typeface="Calibri" pitchFamily="34" charset="0"/>
                <a:cs typeface="Calibri" pitchFamily="34" charset="0"/>
              </a:rPr>
              <a:t>8</a:t>
            </a:r>
            <a:r>
              <a:rPr lang="it-IT" i="1" dirty="0" smtClean="0">
                <a:latin typeface="Calibri" pitchFamily="34" charset="0"/>
                <a:cs typeface="Calibri" pitchFamily="34" charset="0"/>
              </a:rPr>
              <a:t>Allo stesso modo </a:t>
            </a:r>
            <a:r>
              <a:rPr lang="it-IT" b="1" i="1" dirty="0" smtClean="0">
                <a:latin typeface="Calibri" pitchFamily="34" charset="0"/>
                <a:cs typeface="Calibri" pitchFamily="34" charset="0"/>
              </a:rPr>
              <a:t>i diaconi </a:t>
            </a:r>
            <a:r>
              <a:rPr lang="it-IT" dirty="0" smtClean="0">
                <a:latin typeface="Calibri" pitchFamily="34" charset="0"/>
                <a:cs typeface="Calibri" pitchFamily="34" charset="0"/>
              </a:rPr>
              <a:t>siano dignitosi, non doppi nel parlare, non dediti al molto vino né avidi di guadagno disonesto, </a:t>
            </a:r>
            <a:r>
              <a:rPr lang="it-IT" baseline="30000" dirty="0" smtClean="0">
                <a:latin typeface="Calibri" pitchFamily="34" charset="0"/>
                <a:cs typeface="Calibri" pitchFamily="34" charset="0"/>
              </a:rPr>
              <a:t>9</a:t>
            </a:r>
            <a:r>
              <a:rPr lang="it-IT" dirty="0" smtClean="0">
                <a:latin typeface="Calibri" pitchFamily="34" charset="0"/>
                <a:cs typeface="Calibri" pitchFamily="34" charset="0"/>
              </a:rPr>
              <a:t>e conservino il mistero della fede in una coscienza pura […] </a:t>
            </a:r>
          </a:p>
          <a:p>
            <a:pPr marL="274320" indent="-274320" fontAlgn="auto">
              <a:spcAft>
                <a:spcPts val="0"/>
              </a:spcAft>
              <a:buFont typeface="Wingdings"/>
              <a:buChar char=""/>
              <a:defRPr/>
            </a:pPr>
            <a:r>
              <a:rPr lang="it-IT" baseline="30000" dirty="0" smtClean="0">
                <a:latin typeface="Calibri" pitchFamily="34" charset="0"/>
                <a:cs typeface="Calibri" pitchFamily="34" charset="0"/>
              </a:rPr>
              <a:t>11</a:t>
            </a:r>
            <a:r>
              <a:rPr lang="it-IT" i="1" dirty="0" smtClean="0">
                <a:latin typeface="Calibri" pitchFamily="34" charset="0"/>
                <a:cs typeface="Calibri" pitchFamily="34" charset="0"/>
              </a:rPr>
              <a:t>Allo stesso modo </a:t>
            </a:r>
            <a:r>
              <a:rPr lang="it-IT" b="1" i="1"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le donne</a:t>
            </a:r>
            <a:r>
              <a:rPr lang="it-IT" b="1" i="1" dirty="0" smtClean="0">
                <a:solidFill>
                  <a:srgbClr val="FF0000"/>
                </a:solidFill>
                <a:latin typeface="Calibri" pitchFamily="34" charset="0"/>
                <a:cs typeface="Calibri" pitchFamily="34" charset="0"/>
              </a:rPr>
              <a:t> </a:t>
            </a:r>
            <a:r>
              <a:rPr lang="it-IT" dirty="0" smtClean="0">
                <a:latin typeface="Calibri" pitchFamily="34" charset="0"/>
                <a:cs typeface="Calibri" pitchFamily="34" charset="0"/>
              </a:rPr>
              <a:t>siano dignitose, non pettegole, sobrie, fedeli in tutto</a:t>
            </a:r>
            <a:endParaRPr lang="it-IT" dirty="0">
              <a:latin typeface="Calibri" pitchFamily="34" charset="0"/>
              <a:cs typeface="Calibri" pitchFamily="34" charset="0"/>
            </a:endParaRPr>
          </a:p>
        </p:txBody>
      </p:sp>
      <p:sp>
        <p:nvSpPr>
          <p:cNvPr id="15365" name="Segnaposto testo 4"/>
          <p:cNvSpPr>
            <a:spLocks noGrp="1"/>
          </p:cNvSpPr>
          <p:nvPr>
            <p:ph type="body" sz="quarter" idx="1"/>
          </p:nvPr>
        </p:nvSpPr>
        <p:spPr>
          <a:xfrm>
            <a:off x="500063" y="1500188"/>
            <a:ext cx="3657600" cy="496887"/>
          </a:xfrm>
        </p:spPr>
        <p:txBody>
          <a:bodyPr/>
          <a:lstStyle/>
          <a:p>
            <a:r>
              <a:rPr lang="it-IT" smtClean="0">
                <a:latin typeface="Calibri" pitchFamily="34" charset="0"/>
                <a:cs typeface="Calibri" pitchFamily="34" charset="0"/>
              </a:rPr>
              <a:t>Rom 16,1-2	</a:t>
            </a:r>
          </a:p>
        </p:txBody>
      </p:sp>
      <p:sp>
        <p:nvSpPr>
          <p:cNvPr id="15366" name="Segnaposto testo 5"/>
          <p:cNvSpPr>
            <a:spLocks noGrp="1"/>
          </p:cNvSpPr>
          <p:nvPr>
            <p:ph type="body" sz="quarter" idx="3"/>
          </p:nvPr>
        </p:nvSpPr>
        <p:spPr>
          <a:xfrm>
            <a:off x="4357688" y="1500188"/>
            <a:ext cx="3657600" cy="496887"/>
          </a:xfrm>
        </p:spPr>
        <p:txBody>
          <a:bodyPr/>
          <a:lstStyle/>
          <a:p>
            <a:r>
              <a:rPr lang="it-IT" smtClean="0">
                <a:latin typeface="Calibri" pitchFamily="34" charset="0"/>
                <a:cs typeface="Calibri" pitchFamily="34" charset="0"/>
              </a:rPr>
              <a:t>1Tm 3,8-11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457200" y="274638"/>
            <a:ext cx="7467600" cy="868362"/>
          </a:xfrm>
        </p:spPr>
        <p:txBody>
          <a:bodyPr/>
          <a:lstStyle/>
          <a:p>
            <a:pPr fontAlgn="auto">
              <a:spcAft>
                <a:spcPts val="0"/>
              </a:spcAft>
              <a:defRPr/>
            </a:pPr>
            <a:r>
              <a:rPr lang="it-IT" sz="3600" b="1" dirty="0" smtClean="0">
                <a:solidFill>
                  <a:srgbClr val="FF0000"/>
                </a:solidFill>
                <a:effectLst>
                  <a:outerShdw blurRad="38100" dist="38100" dir="2700000" algn="tl">
                    <a:srgbClr val="000000">
                      <a:alpha val="43137"/>
                    </a:srgbClr>
                  </a:outerShdw>
                </a:effectLst>
                <a:latin typeface="Candara" pitchFamily="34" charset="0"/>
              </a:rPr>
              <a:t>Chi erano le </a:t>
            </a:r>
            <a:r>
              <a:rPr lang="it-IT" sz="3600" b="1" dirty="0" err="1" smtClean="0">
                <a:solidFill>
                  <a:srgbClr val="FF0000"/>
                </a:solidFill>
                <a:effectLst>
                  <a:outerShdw blurRad="38100" dist="38100" dir="2700000" algn="tl">
                    <a:srgbClr val="000000">
                      <a:alpha val="43137"/>
                    </a:srgbClr>
                  </a:outerShdw>
                </a:effectLst>
                <a:latin typeface="Candara" pitchFamily="34" charset="0"/>
              </a:rPr>
              <a:t>diacone</a:t>
            </a:r>
            <a:r>
              <a:rPr lang="it-IT" sz="3600" b="1" dirty="0" smtClean="0">
                <a:solidFill>
                  <a:srgbClr val="FF0000"/>
                </a:solidFill>
                <a:effectLst>
                  <a:outerShdw blurRad="38100" dist="38100" dir="2700000" algn="tl">
                    <a:srgbClr val="000000">
                      <a:alpha val="43137"/>
                    </a:srgbClr>
                  </a:outerShdw>
                </a:effectLst>
                <a:latin typeface="Candara" pitchFamily="34" charset="0"/>
              </a:rPr>
              <a:t>?  Le epigrafi</a:t>
            </a:r>
            <a:endParaRPr lang="en-GB" sz="3600" b="1" dirty="0">
              <a:solidFill>
                <a:srgbClr val="FF0000"/>
              </a:solidFill>
              <a:effectLst>
                <a:outerShdw blurRad="38100" dist="38100" dir="2700000" algn="tl">
                  <a:srgbClr val="000000">
                    <a:alpha val="43137"/>
                  </a:srgbClr>
                </a:outerShdw>
              </a:effectLst>
              <a:latin typeface="Candara" pitchFamily="34" charset="0"/>
            </a:endParaRPr>
          </a:p>
        </p:txBody>
      </p:sp>
      <p:sp>
        <p:nvSpPr>
          <p:cNvPr id="17411" name="Segnaposto contenuto 7"/>
          <p:cNvSpPr>
            <a:spLocks noGrp="1"/>
          </p:cNvSpPr>
          <p:nvPr>
            <p:ph sz="quarter" idx="1"/>
          </p:nvPr>
        </p:nvSpPr>
        <p:spPr>
          <a:xfrm>
            <a:off x="457200" y="1600200"/>
            <a:ext cx="7467600" cy="2757488"/>
          </a:xfrm>
        </p:spPr>
        <p:txBody>
          <a:bodyPr/>
          <a:lstStyle/>
          <a:p>
            <a:r>
              <a:rPr lang="it-IT" b="1" smtClean="0">
                <a:latin typeface="Candara" pitchFamily="34" charset="0"/>
              </a:rPr>
              <a:t>Diacono Maria,</a:t>
            </a:r>
            <a:r>
              <a:rPr lang="it-IT" smtClean="0">
                <a:latin typeface="Candara" pitchFamily="34" charset="0"/>
              </a:rPr>
              <a:t> </a:t>
            </a:r>
            <a:r>
              <a:rPr lang="it-IT" sz="1800" smtClean="0">
                <a:latin typeface="Candara" pitchFamily="34" charset="0"/>
              </a:rPr>
              <a:t>Archelais – Cappadocia – VI secolo</a:t>
            </a:r>
            <a:endParaRPr lang="en-GB" sz="1800" smtClean="0">
              <a:latin typeface="Candara" pitchFamily="34" charset="0"/>
            </a:endParaRPr>
          </a:p>
          <a:p>
            <a:pPr>
              <a:buFont typeface="Wingdings" pitchFamily="2" charset="2"/>
              <a:buNone/>
            </a:pPr>
            <a:r>
              <a:rPr lang="it-IT" smtClean="0">
                <a:latin typeface="Candara" pitchFamily="34" charset="0"/>
              </a:rPr>
              <a:t>	</a:t>
            </a:r>
            <a:r>
              <a:rPr lang="it-IT" sz="2000" smtClean="0">
                <a:latin typeface="Candara" pitchFamily="34" charset="0"/>
              </a:rPr>
              <a:t>Qui giace la diacono di pia e beata memoria, Maria, che -secondo le parole dell’apostolo- educò bambini, alloggiò ospiti, lavò i piedi ai santi, spezzò il pane ai bisognosi. Ricordati di lei, Signore, quando verrai nel tuo Regno </a:t>
            </a:r>
            <a:endParaRPr lang="en-GB" sz="2000" smtClean="0">
              <a:latin typeface="Candara" pitchFamily="34" charset="0"/>
            </a:endParaRPr>
          </a:p>
          <a:p>
            <a:endParaRPr lang="en-GB" i="1" smtClean="0">
              <a:latin typeface="Candara" pitchFamily="34" charset="0"/>
            </a:endParaRPr>
          </a:p>
        </p:txBody>
      </p:sp>
      <p:pic>
        <p:nvPicPr>
          <p:cNvPr id="17412" name="Immagine 8" descr="epigrafia diacone 2.jpg"/>
          <p:cNvPicPr>
            <a:picLocks noChangeAspect="1"/>
          </p:cNvPicPr>
          <p:nvPr/>
        </p:nvPicPr>
        <p:blipFill>
          <a:blip r:embed="rId2"/>
          <a:srcRect/>
          <a:stretch>
            <a:fillRect/>
          </a:stretch>
        </p:blipFill>
        <p:spPr bwMode="auto">
          <a:xfrm>
            <a:off x="2214563" y="3786188"/>
            <a:ext cx="3976687" cy="255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357313" y="274638"/>
            <a:ext cx="2857500" cy="868362"/>
          </a:xfrm>
        </p:spPr>
        <p:txBody>
          <a:bodyPr/>
          <a:lstStyle/>
          <a:p>
            <a:pPr fontAlgn="auto">
              <a:spcAft>
                <a:spcPts val="0"/>
              </a:spcAft>
              <a:defRPr/>
            </a:pPr>
            <a:r>
              <a:rPr lang="it-IT" sz="3600" b="1" dirty="0" err="1" smtClean="0">
                <a:solidFill>
                  <a:srgbClr val="FF0000"/>
                </a:solidFill>
                <a:effectLst>
                  <a:outerShdw blurRad="38100" dist="38100" dir="2700000" algn="tl">
                    <a:srgbClr val="000000">
                      <a:alpha val="43137"/>
                    </a:srgbClr>
                  </a:outerShdw>
                </a:effectLst>
                <a:latin typeface="Candara" pitchFamily="34" charset="0"/>
              </a:rPr>
              <a:t>diacone</a:t>
            </a:r>
            <a:endParaRPr lang="en-GB" sz="3600" b="1" dirty="0">
              <a:solidFill>
                <a:srgbClr val="FF0000"/>
              </a:solidFill>
              <a:effectLst>
                <a:outerShdw blurRad="38100" dist="38100" dir="2700000" algn="tl">
                  <a:srgbClr val="000000">
                    <a:alpha val="43137"/>
                  </a:srgbClr>
                </a:outerShdw>
              </a:effectLst>
              <a:latin typeface="Candara" pitchFamily="34" charset="0"/>
            </a:endParaRPr>
          </a:p>
        </p:txBody>
      </p:sp>
      <p:sp>
        <p:nvSpPr>
          <p:cNvPr id="5" name="Segnaposto contenuto 4"/>
          <p:cNvSpPr>
            <a:spLocks noGrp="1"/>
          </p:cNvSpPr>
          <p:nvPr>
            <p:ph sz="quarter" idx="1"/>
          </p:nvPr>
        </p:nvSpPr>
        <p:spPr>
          <a:xfrm>
            <a:off x="457200" y="1600200"/>
            <a:ext cx="3657600" cy="2971800"/>
          </a:xfrm>
        </p:spPr>
        <p:txBody>
          <a:bodyPr>
            <a:normAutofit fontScale="92500" lnSpcReduction="10000"/>
          </a:bodyPr>
          <a:lstStyle/>
          <a:p>
            <a:pPr marL="274320" indent="-274320" fontAlgn="auto">
              <a:spcAft>
                <a:spcPts val="0"/>
              </a:spcAft>
              <a:buFont typeface="Wingdings"/>
              <a:buNone/>
              <a:defRPr/>
            </a:pPr>
            <a:r>
              <a:rPr lang="it-IT" b="1" dirty="0" smtClean="0">
                <a:latin typeface="Candara" pitchFamily="34" charset="0"/>
              </a:rPr>
              <a:t>Diacono </a:t>
            </a:r>
            <a:r>
              <a:rPr lang="it-IT" b="1" dirty="0" err="1" smtClean="0">
                <a:latin typeface="Candara" pitchFamily="34" charset="0"/>
              </a:rPr>
              <a:t>Aerie</a:t>
            </a:r>
            <a:r>
              <a:rPr lang="it-IT" b="1" dirty="0" smtClean="0">
                <a:latin typeface="Candara" pitchFamily="34" charset="0"/>
              </a:rPr>
              <a:t>,</a:t>
            </a:r>
            <a:r>
              <a:rPr lang="it-IT" dirty="0" smtClean="0">
                <a:latin typeface="Candara" pitchFamily="34" charset="0"/>
              </a:rPr>
              <a:t> </a:t>
            </a:r>
            <a:r>
              <a:rPr lang="it-IT" sz="1400" dirty="0" err="1" smtClean="0">
                <a:latin typeface="Candara" pitchFamily="34" charset="0"/>
              </a:rPr>
              <a:t>Amisos</a:t>
            </a:r>
            <a:r>
              <a:rPr lang="it-IT" sz="1400" dirty="0" smtClean="0">
                <a:latin typeface="Candara" pitchFamily="34" charset="0"/>
              </a:rPr>
              <a:t>  (+ 562)</a:t>
            </a:r>
            <a:endParaRPr lang="en-GB" sz="1400" dirty="0" smtClean="0">
              <a:latin typeface="Candara" pitchFamily="34" charset="0"/>
            </a:endParaRPr>
          </a:p>
          <a:p>
            <a:pPr marL="274320" indent="-274320" fontAlgn="auto">
              <a:spcAft>
                <a:spcPts val="0"/>
              </a:spcAft>
              <a:buFont typeface="Wingdings"/>
              <a:buNone/>
              <a:defRPr/>
            </a:pPr>
            <a:r>
              <a:rPr lang="it-IT" dirty="0" smtClean="0">
                <a:latin typeface="Candara" pitchFamily="34" charset="0"/>
              </a:rPr>
              <a:t>	Qui lasciate riposare la fedele serva (</a:t>
            </a:r>
            <a:r>
              <a:rPr lang="it-IT" i="1" dirty="0" err="1" smtClean="0">
                <a:latin typeface="Candara" pitchFamily="34" charset="0"/>
              </a:rPr>
              <a:t>doule</a:t>
            </a:r>
            <a:r>
              <a:rPr lang="it-IT" dirty="0" smtClean="0">
                <a:latin typeface="Candara" pitchFamily="34" charset="0"/>
              </a:rPr>
              <a:t>) di Cristo </a:t>
            </a:r>
            <a:r>
              <a:rPr lang="it-IT" dirty="0" err="1" smtClean="0">
                <a:latin typeface="Candara" pitchFamily="34" charset="0"/>
              </a:rPr>
              <a:t>Aerie</a:t>
            </a:r>
            <a:r>
              <a:rPr lang="it-IT" dirty="0" smtClean="0">
                <a:latin typeface="Candara" pitchFamily="34" charset="0"/>
              </a:rPr>
              <a:t>, che era stata diacono (</a:t>
            </a:r>
            <a:r>
              <a:rPr lang="it-IT" i="1" dirty="0" err="1" smtClean="0">
                <a:latin typeface="Candara" pitchFamily="34" charset="0"/>
              </a:rPr>
              <a:t>diakonos</a:t>
            </a:r>
            <a:r>
              <a:rPr lang="it-IT" dirty="0" smtClean="0">
                <a:latin typeface="Candara" pitchFamily="34" charset="0"/>
              </a:rPr>
              <a:t>) dei santi, l’amica di tutti (</a:t>
            </a:r>
            <a:r>
              <a:rPr lang="it-IT" i="1" dirty="0" err="1" smtClean="0">
                <a:latin typeface="Candara" pitchFamily="34" charset="0"/>
              </a:rPr>
              <a:t>phile</a:t>
            </a:r>
            <a:r>
              <a:rPr lang="it-IT" dirty="0" smtClean="0">
                <a:latin typeface="Candara" pitchFamily="34" charset="0"/>
              </a:rPr>
              <a:t>). O Madre di Dio, vieni in aiuto</a:t>
            </a:r>
            <a:endParaRPr lang="en-GB" dirty="0">
              <a:latin typeface="Candara" pitchFamily="34" charset="0"/>
            </a:endParaRPr>
          </a:p>
        </p:txBody>
      </p:sp>
      <p:sp>
        <p:nvSpPr>
          <p:cNvPr id="6" name="Segnaposto contenuto 5"/>
          <p:cNvSpPr>
            <a:spLocks noGrp="1"/>
          </p:cNvSpPr>
          <p:nvPr>
            <p:ph sz="quarter" idx="2"/>
          </p:nvPr>
        </p:nvSpPr>
        <p:spPr>
          <a:xfrm>
            <a:off x="4270375" y="500063"/>
            <a:ext cx="4016375" cy="5672137"/>
          </a:xfrm>
        </p:spPr>
        <p:txBody>
          <a:bodyPr>
            <a:normAutofit fontScale="92500" lnSpcReduction="10000"/>
          </a:bodyPr>
          <a:lstStyle/>
          <a:p>
            <a:pPr marL="274320" indent="-274320" fontAlgn="auto">
              <a:spcAft>
                <a:spcPts val="0"/>
              </a:spcAft>
              <a:buFont typeface="Wingdings"/>
              <a:buChar char=""/>
              <a:defRPr/>
            </a:pPr>
            <a:r>
              <a:rPr lang="it-IT" sz="1800" b="1" dirty="0" smtClean="0">
                <a:latin typeface="Candara" pitchFamily="34" charset="0"/>
              </a:rPr>
              <a:t>Diacono Sofia</a:t>
            </a:r>
            <a:r>
              <a:rPr lang="it-IT" sz="1800" dirty="0" smtClean="0">
                <a:latin typeface="Candara" pitchFamily="34" charset="0"/>
              </a:rPr>
              <a:t>, Gerusalemme IV sec.</a:t>
            </a:r>
            <a:endParaRPr lang="en-GB" sz="1800" dirty="0" smtClean="0">
              <a:latin typeface="Candara" pitchFamily="34" charset="0"/>
            </a:endParaRPr>
          </a:p>
          <a:p>
            <a:pPr marL="274320" indent="-274320" fontAlgn="auto">
              <a:spcAft>
                <a:spcPts val="0"/>
              </a:spcAft>
              <a:buFont typeface="Wingdings"/>
              <a:buNone/>
              <a:defRPr/>
            </a:pPr>
            <a:r>
              <a:rPr lang="it-IT" sz="1800" dirty="0" smtClean="0">
                <a:latin typeface="Candara" pitchFamily="34" charset="0"/>
              </a:rPr>
              <a:t>	Qui giace la serva e sposa di Cristo (</a:t>
            </a:r>
            <a:r>
              <a:rPr lang="it-IT" sz="1800" i="1" dirty="0" err="1" smtClean="0">
                <a:latin typeface="Candara" pitchFamily="34" charset="0"/>
              </a:rPr>
              <a:t>doule</a:t>
            </a:r>
            <a:r>
              <a:rPr lang="it-IT" sz="1800" i="1" dirty="0" smtClean="0">
                <a:latin typeface="Candara" pitchFamily="34" charset="0"/>
              </a:rPr>
              <a:t> – </a:t>
            </a:r>
            <a:r>
              <a:rPr lang="it-IT" sz="1800" i="1" dirty="0" err="1" smtClean="0">
                <a:latin typeface="Candara" pitchFamily="34" charset="0"/>
              </a:rPr>
              <a:t>nunphe</a:t>
            </a:r>
            <a:r>
              <a:rPr lang="it-IT" sz="1800" dirty="0" smtClean="0">
                <a:latin typeface="Candara" pitchFamily="34" charset="0"/>
              </a:rPr>
              <a:t>) Sofia, la </a:t>
            </a:r>
            <a:r>
              <a:rPr lang="it-IT" sz="1800" b="1" dirty="0" smtClean="0">
                <a:latin typeface="Candara" pitchFamily="34" charset="0"/>
              </a:rPr>
              <a:t>diacono</a:t>
            </a:r>
            <a:r>
              <a:rPr lang="it-IT" sz="1800" dirty="0" smtClean="0">
                <a:latin typeface="Candara" pitchFamily="34" charset="0"/>
              </a:rPr>
              <a:t> (</a:t>
            </a:r>
            <a:r>
              <a:rPr lang="it-IT" sz="1800" i="1" dirty="0" smtClean="0">
                <a:latin typeface="Candara" pitchFamily="34" charset="0"/>
              </a:rPr>
              <a:t>e</a:t>
            </a:r>
            <a:r>
              <a:rPr lang="it-IT" sz="1800" dirty="0" smtClean="0">
                <a:latin typeface="Candara" pitchFamily="34" charset="0"/>
              </a:rPr>
              <a:t> </a:t>
            </a:r>
            <a:r>
              <a:rPr lang="it-IT" sz="1800" i="1" dirty="0" err="1" smtClean="0">
                <a:latin typeface="Candara" pitchFamily="34" charset="0"/>
              </a:rPr>
              <a:t>diakonos</a:t>
            </a:r>
            <a:r>
              <a:rPr lang="it-IT" sz="1800" dirty="0" smtClean="0">
                <a:latin typeface="Candara" pitchFamily="34" charset="0"/>
              </a:rPr>
              <a:t>), la </a:t>
            </a:r>
            <a:r>
              <a:rPr lang="it-IT" sz="1800" b="1" dirty="0" smtClean="0">
                <a:latin typeface="Candara" pitchFamily="34" charset="0"/>
              </a:rPr>
              <a:t>seconda </a:t>
            </a:r>
            <a:r>
              <a:rPr lang="it-IT" sz="1800" b="1" dirty="0" err="1" smtClean="0">
                <a:latin typeface="Candara" pitchFamily="34" charset="0"/>
              </a:rPr>
              <a:t>Febe</a:t>
            </a:r>
            <a:r>
              <a:rPr lang="it-IT" sz="1800" dirty="0" smtClean="0">
                <a:latin typeface="Candara" pitchFamily="34" charset="0"/>
              </a:rPr>
              <a:t>, che spirata in pace il 21 di marzo </a:t>
            </a:r>
          </a:p>
          <a:p>
            <a:pPr marL="274320" indent="-274320" fontAlgn="auto">
              <a:spcAft>
                <a:spcPts val="0"/>
              </a:spcAft>
              <a:buFont typeface="Wingdings"/>
              <a:buNone/>
              <a:defRPr/>
            </a:pPr>
            <a:endParaRPr lang="it-IT" sz="1800" dirty="0" smtClean="0">
              <a:latin typeface="Candara" pitchFamily="34" charset="0"/>
            </a:endParaRPr>
          </a:p>
          <a:p>
            <a:pPr marL="274320" indent="-274320" fontAlgn="auto">
              <a:spcAft>
                <a:spcPts val="0"/>
              </a:spcAft>
              <a:buFont typeface="Wingdings"/>
              <a:buChar char=""/>
              <a:defRPr/>
            </a:pPr>
            <a:r>
              <a:rPr lang="it-IT" sz="1800" b="1" dirty="0" smtClean="0">
                <a:latin typeface="Candara" pitchFamily="34" charset="0"/>
              </a:rPr>
              <a:t>Diacono Eugenia</a:t>
            </a:r>
            <a:r>
              <a:rPr lang="it-IT" sz="1800" dirty="0" smtClean="0">
                <a:latin typeface="Candara" pitchFamily="34" charset="0"/>
              </a:rPr>
              <a:t>, Tracia 12 giugno 538</a:t>
            </a:r>
            <a:endParaRPr lang="en-GB" sz="1800" dirty="0" smtClean="0">
              <a:latin typeface="Candara" pitchFamily="34" charset="0"/>
            </a:endParaRPr>
          </a:p>
          <a:p>
            <a:pPr marL="274320" indent="-274320" fontAlgn="auto">
              <a:spcAft>
                <a:spcPts val="0"/>
              </a:spcAft>
              <a:buFont typeface="Wingdings"/>
              <a:buNone/>
              <a:defRPr/>
            </a:pPr>
            <a:r>
              <a:rPr lang="it-IT" sz="1800" dirty="0" smtClean="0">
                <a:latin typeface="Candara" pitchFamily="34" charset="0"/>
              </a:rPr>
              <a:t>	Qui giace la diacono di pia memoria Eugenia, che ha costruito la casa del glorioso apostolo Andrea e in un dignitoso genere di vita terminò la sua esistenza il 12 giugno ….</a:t>
            </a:r>
            <a:endParaRPr lang="en-GB" sz="1800" dirty="0">
              <a:latin typeface="Candara" pitchFamily="34" charset="0"/>
            </a:endParaRPr>
          </a:p>
        </p:txBody>
      </p:sp>
      <p:pic>
        <p:nvPicPr>
          <p:cNvPr id="18437" name="Immagine 6" descr="epigrafi diacone 1.jpg"/>
          <p:cNvPicPr>
            <a:picLocks noChangeAspect="1"/>
          </p:cNvPicPr>
          <p:nvPr/>
        </p:nvPicPr>
        <p:blipFill>
          <a:blip r:embed="rId2"/>
          <a:srcRect/>
          <a:stretch>
            <a:fillRect/>
          </a:stretch>
        </p:blipFill>
        <p:spPr bwMode="auto">
          <a:xfrm>
            <a:off x="5143504" y="4071942"/>
            <a:ext cx="2357438" cy="1798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1000100" y="500042"/>
            <a:ext cx="7772400" cy="1143000"/>
          </a:xfrm>
        </p:spPr>
        <p:txBody>
          <a:bodyPr/>
          <a:lstStyle/>
          <a:p>
            <a:pPr fontAlgn="auto">
              <a:spcAft>
                <a:spcPts val="0"/>
              </a:spcAft>
              <a:defRPr/>
            </a:pPr>
            <a:r>
              <a:rPr lang="it-IT" b="1" dirty="0" smtClean="0">
                <a:solidFill>
                  <a:srgbClr val="FF0000"/>
                </a:solidFill>
                <a:latin typeface="Candara" pitchFamily="34" charset="0"/>
              </a:rPr>
              <a:t>Il ministero delle </a:t>
            </a:r>
            <a:r>
              <a:rPr lang="it-IT" b="1" dirty="0" err="1" smtClean="0">
                <a:solidFill>
                  <a:srgbClr val="FF0000"/>
                </a:solidFill>
                <a:latin typeface="Candara" pitchFamily="34" charset="0"/>
              </a:rPr>
              <a:t>diacone</a:t>
            </a:r>
            <a:r>
              <a:rPr lang="it-IT" b="1" dirty="0" smtClean="0">
                <a:solidFill>
                  <a:srgbClr val="FF0000"/>
                </a:solidFill>
                <a:latin typeface="Candara" pitchFamily="34" charset="0"/>
              </a:rPr>
              <a:t/>
            </a:r>
            <a:br>
              <a:rPr lang="it-IT" b="1" dirty="0" smtClean="0">
                <a:solidFill>
                  <a:srgbClr val="FF0000"/>
                </a:solidFill>
                <a:latin typeface="Candara" pitchFamily="34" charset="0"/>
              </a:rPr>
            </a:br>
            <a:r>
              <a:rPr lang="it-IT" b="1" dirty="0" smtClean="0">
                <a:solidFill>
                  <a:srgbClr val="FF0000"/>
                </a:solidFill>
                <a:latin typeface="Candara" pitchFamily="34" charset="0"/>
              </a:rPr>
              <a:t>nelle diverse chiese locali </a:t>
            </a:r>
            <a:endParaRPr lang="en-GB" dirty="0">
              <a:solidFill>
                <a:srgbClr val="FF0000"/>
              </a:solidFill>
              <a:latin typeface="Candara" pitchFamily="34" charset="0"/>
            </a:endParaRPr>
          </a:p>
        </p:txBody>
      </p:sp>
      <p:sp>
        <p:nvSpPr>
          <p:cNvPr id="19459" name="Segnaposto contenuto 5"/>
          <p:cNvSpPr>
            <a:spLocks noGrp="1"/>
          </p:cNvSpPr>
          <p:nvPr>
            <p:ph sz="quarter" idx="1"/>
          </p:nvPr>
        </p:nvSpPr>
        <p:spPr>
          <a:xfrm>
            <a:off x="500063" y="1857375"/>
            <a:ext cx="7467600" cy="2214563"/>
          </a:xfrm>
        </p:spPr>
        <p:txBody>
          <a:bodyPr/>
          <a:lstStyle/>
          <a:p>
            <a:r>
              <a:rPr lang="it-IT" b="1" dirty="0" smtClean="0">
                <a:latin typeface="Candara" pitchFamily="34" charset="0"/>
              </a:rPr>
              <a:t>solo ruoli ausiliari (liturgia del battesimo, catechesi alle donne, …) </a:t>
            </a:r>
          </a:p>
          <a:p>
            <a:r>
              <a:rPr lang="it-IT" b="1" dirty="0" smtClean="0">
                <a:latin typeface="Candara" pitchFamily="34" charset="0"/>
              </a:rPr>
              <a:t>ministeri </a:t>
            </a:r>
            <a:r>
              <a:rPr lang="it-IT" b="1" dirty="0" smtClean="0">
                <a:latin typeface="Candara" pitchFamily="34" charset="0"/>
              </a:rPr>
              <a:t>diversi (liturgia, catechesi, ruoli pubblici di rappresentanza, </a:t>
            </a:r>
            <a:r>
              <a:rPr lang="it-IT" b="1" dirty="0" err="1" smtClean="0">
                <a:latin typeface="Candara" pitchFamily="34" charset="0"/>
              </a:rPr>
              <a:t>assistenza…</a:t>
            </a:r>
            <a:r>
              <a:rPr lang="it-IT" b="1" dirty="0" smtClean="0">
                <a:latin typeface="Candara" pitchFamily="34" charset="0"/>
              </a:rPr>
              <a:t>) </a:t>
            </a:r>
            <a:endParaRPr lang="en-GB" dirty="0" smtClean="0">
              <a:latin typeface="Candara" pitchFamily="34" charset="0"/>
            </a:endParaRPr>
          </a:p>
        </p:txBody>
      </p:sp>
      <p:pic>
        <p:nvPicPr>
          <p:cNvPr id="19460" name="Immagine 6" descr="battistero antico.jpg"/>
          <p:cNvPicPr>
            <a:picLocks noChangeAspect="1"/>
          </p:cNvPicPr>
          <p:nvPr/>
        </p:nvPicPr>
        <p:blipFill>
          <a:blip r:embed="rId2"/>
          <a:srcRect/>
          <a:stretch>
            <a:fillRect/>
          </a:stretch>
        </p:blipFill>
        <p:spPr bwMode="auto">
          <a:xfrm>
            <a:off x="3286125" y="4000500"/>
            <a:ext cx="3571875" cy="247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571625" y="500063"/>
            <a:ext cx="6308725" cy="457200"/>
          </a:xfrm>
        </p:spPr>
        <p:txBody>
          <a:bodyPr>
            <a:noAutofit/>
          </a:bodyPr>
          <a:lstStyle/>
          <a:p>
            <a:pPr fontAlgn="auto">
              <a:spcAft>
                <a:spcPts val="0"/>
              </a:spcAft>
              <a:defRPr/>
            </a:pPr>
            <a:r>
              <a:rPr lang="it-IT" sz="3600" dirty="0" smtClean="0">
                <a:effectLst>
                  <a:outerShdw blurRad="38100" dist="38100" dir="2700000" algn="tl">
                    <a:srgbClr val="000000">
                      <a:alpha val="43137"/>
                    </a:srgbClr>
                  </a:outerShdw>
                </a:effectLst>
                <a:latin typeface="Candara" pitchFamily="34" charset="0"/>
              </a:rPr>
              <a:t>OLIMPIA </a:t>
            </a:r>
            <a:r>
              <a:rPr lang="it-IT" sz="3600" dirty="0" err="1" smtClean="0">
                <a:effectLst>
                  <a:outerShdw blurRad="38100" dist="38100" dir="2700000" algn="tl">
                    <a:srgbClr val="000000">
                      <a:alpha val="43137"/>
                    </a:srgbClr>
                  </a:outerShdw>
                </a:effectLst>
                <a:latin typeface="Candara" pitchFamily="34" charset="0"/>
              </a:rPr>
              <a:t>DI</a:t>
            </a:r>
            <a:r>
              <a:rPr lang="it-IT" sz="3600" dirty="0" smtClean="0">
                <a:effectLst>
                  <a:outerShdw blurRad="38100" dist="38100" dir="2700000" algn="tl">
                    <a:srgbClr val="000000">
                      <a:alpha val="43137"/>
                    </a:srgbClr>
                  </a:outerShdw>
                </a:effectLst>
                <a:latin typeface="Candara" pitchFamily="34" charset="0"/>
              </a:rPr>
              <a:t> COSTANTINOPOLI</a:t>
            </a:r>
            <a:endParaRPr lang="en-GB" sz="3600" dirty="0">
              <a:effectLst>
                <a:outerShdw blurRad="38100" dist="38100" dir="2700000" algn="tl">
                  <a:srgbClr val="000000">
                    <a:alpha val="43137"/>
                  </a:srgbClr>
                </a:outerShdw>
              </a:effectLst>
              <a:latin typeface="Candara" pitchFamily="34" charset="0"/>
            </a:endParaRPr>
          </a:p>
        </p:txBody>
      </p:sp>
      <p:pic>
        <p:nvPicPr>
          <p:cNvPr id="13315" name="Segnaposto immagine 7" descr="olimpia diacono.jpg"/>
          <p:cNvPicPr>
            <a:picLocks noGrp="1" noChangeAspect="1"/>
          </p:cNvPicPr>
          <p:nvPr>
            <p:ph type="pic" idx="1"/>
          </p:nvPr>
        </p:nvPicPr>
        <p:blipFill>
          <a:blip r:embed="rId2"/>
          <a:srcRect t="13959" b="13959"/>
          <a:stretch>
            <a:fillRect/>
          </a:stretch>
        </p:blipFill>
        <p:spPr>
          <a:xfrm>
            <a:off x="1000100" y="1571612"/>
            <a:ext cx="4114800" cy="4572000"/>
          </a:xfrm>
          <a:effectLst>
            <a:outerShdw blurRad="292100" dist="139700" dir="2700000" algn="tl" rotWithShape="0">
              <a:srgbClr val="333333">
                <a:alpha val="65000"/>
              </a:srgbClr>
            </a:outerShdw>
          </a:effectLst>
        </p:spPr>
      </p:pic>
      <p:sp>
        <p:nvSpPr>
          <p:cNvPr id="20484" name="Segnaposto testo 5"/>
          <p:cNvSpPr>
            <a:spLocks noGrp="1"/>
          </p:cNvSpPr>
          <p:nvPr>
            <p:ph type="body" sz="half" idx="2"/>
          </p:nvPr>
        </p:nvSpPr>
        <p:spPr>
          <a:xfrm>
            <a:off x="6429375" y="1500188"/>
            <a:ext cx="2071688" cy="4643437"/>
          </a:xfrm>
        </p:spPr>
        <p:txBody>
          <a:bodyPr/>
          <a:lstStyle/>
          <a:p>
            <a:r>
              <a:rPr lang="it-IT" sz="1600" smtClean="0">
                <a:latin typeface="Candara" pitchFamily="34" charset="0"/>
              </a:rPr>
              <a:t>Famiglia potente e ricca – donna colta</a:t>
            </a:r>
          </a:p>
          <a:p>
            <a:endParaRPr lang="it-IT" sz="1600" smtClean="0">
              <a:latin typeface="Candara" pitchFamily="34" charset="0"/>
            </a:endParaRPr>
          </a:p>
          <a:p>
            <a:r>
              <a:rPr lang="it-IT" sz="1600" smtClean="0">
                <a:latin typeface="Candara" pitchFamily="34" charset="0"/>
              </a:rPr>
              <a:t>Sposa – vedova </a:t>
            </a:r>
          </a:p>
          <a:p>
            <a:endParaRPr lang="it-IT" sz="1600" smtClean="0">
              <a:latin typeface="Candara" pitchFamily="34" charset="0"/>
            </a:endParaRPr>
          </a:p>
          <a:p>
            <a:r>
              <a:rPr lang="it-IT" sz="1600" smtClean="0">
                <a:latin typeface="Candara" pitchFamily="34" charset="0"/>
              </a:rPr>
              <a:t>Diacono – monastero </a:t>
            </a:r>
          </a:p>
          <a:p>
            <a:r>
              <a:rPr lang="it-IT" sz="1600" smtClean="0">
                <a:latin typeface="Candara" pitchFamily="34" charset="0"/>
              </a:rPr>
              <a:t>Costantinopoli </a:t>
            </a:r>
          </a:p>
          <a:p>
            <a:endParaRPr lang="it-IT" sz="1600" smtClean="0">
              <a:latin typeface="Candara" pitchFamily="34" charset="0"/>
            </a:endParaRPr>
          </a:p>
          <a:p>
            <a:r>
              <a:rPr lang="it-IT" sz="1600" smtClean="0">
                <a:latin typeface="Candara" pitchFamily="34" charset="0"/>
              </a:rPr>
              <a:t>Giovanni Crisostomo </a:t>
            </a:r>
          </a:p>
          <a:p>
            <a:endParaRPr lang="it-IT" sz="1600" smtClean="0">
              <a:latin typeface="Candara" pitchFamily="34" charset="0"/>
            </a:endParaRPr>
          </a:p>
          <a:p>
            <a:r>
              <a:rPr lang="it-IT" sz="1600" smtClean="0">
                <a:latin typeface="Candara" pitchFamily="34" charset="0"/>
              </a:rPr>
              <a:t>Esilio </a:t>
            </a:r>
          </a:p>
          <a:p>
            <a:endParaRPr lang="it-IT" sz="1600" smtClean="0">
              <a:latin typeface="Candara" pitchFamily="34" charset="0"/>
            </a:endParaRPr>
          </a:p>
          <a:p>
            <a:r>
              <a:rPr lang="it-IT" sz="1600" smtClean="0">
                <a:latin typeface="Candara" pitchFamily="34" charset="0"/>
              </a:rPr>
              <a:t>Nicomedia </a:t>
            </a:r>
          </a:p>
          <a:p>
            <a:endParaRPr lang="en-GB" sz="1400" smtClean="0">
              <a:latin typeface="Candar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1"/>
          <p:cNvSpPr>
            <a:spLocks noGrp="1"/>
          </p:cNvSpPr>
          <p:nvPr>
            <p:ph type="title"/>
          </p:nvPr>
        </p:nvSpPr>
        <p:spPr>
          <a:xfrm>
            <a:off x="457200" y="274638"/>
            <a:ext cx="8218488" cy="633412"/>
          </a:xfrm>
        </p:spPr>
        <p:txBody>
          <a:bodyPr>
            <a:noAutofit/>
          </a:bodyPr>
          <a:lstStyle/>
          <a:p>
            <a:pPr fontAlgn="auto">
              <a:spcAft>
                <a:spcPts val="0"/>
              </a:spcAft>
              <a:defRPr/>
            </a:pPr>
            <a:r>
              <a:rPr lang="it-IT" sz="4000" b="1" dirty="0" smtClean="0">
                <a:effectLst>
                  <a:outerShdw blurRad="38100" dist="38100" dir="2700000" algn="tl">
                    <a:srgbClr val="000000">
                      <a:alpha val="43137"/>
                    </a:srgbClr>
                  </a:outerShdw>
                </a:effectLst>
                <a:latin typeface="Calibri" pitchFamily="34" charset="0"/>
                <a:cs typeface="Calibri" pitchFamily="34" charset="0"/>
              </a:rPr>
              <a:t>Ordinazione ministeriale o benedizione?  </a:t>
            </a:r>
            <a:endParaRPr lang="it-IT" sz="4000" b="1" dirty="0">
              <a:effectLst>
                <a:outerShdw blurRad="38100" dist="38100" dir="2700000" algn="tl">
                  <a:srgbClr val="000000">
                    <a:alpha val="43137"/>
                  </a:srgbClr>
                </a:outerShdw>
              </a:effectLst>
              <a:latin typeface="Calibri" pitchFamily="34" charset="0"/>
              <a:cs typeface="Calibri" pitchFamily="34" charset="0"/>
            </a:endParaRPr>
          </a:p>
        </p:txBody>
      </p:sp>
      <p:sp>
        <p:nvSpPr>
          <p:cNvPr id="13" name="Segnaposto contenuto 12"/>
          <p:cNvSpPr>
            <a:spLocks noGrp="1"/>
          </p:cNvSpPr>
          <p:nvPr>
            <p:ph sz="quarter" idx="1"/>
          </p:nvPr>
        </p:nvSpPr>
        <p:spPr>
          <a:xfrm>
            <a:off x="457200" y="1196975"/>
            <a:ext cx="4906963" cy="4975225"/>
          </a:xfrm>
        </p:spPr>
        <p:txBody>
          <a:bodyPr>
            <a:normAutofit fontScale="47500" lnSpcReduction="20000"/>
          </a:bodyPr>
          <a:lstStyle/>
          <a:p>
            <a:pPr marL="274320" indent="-274320" fontAlgn="auto">
              <a:spcAft>
                <a:spcPts val="0"/>
              </a:spcAft>
              <a:buFont typeface="Wingdings"/>
              <a:buChar char=""/>
              <a:defRPr/>
            </a:pPr>
            <a:r>
              <a:rPr lang="it-IT" sz="4500" b="1" dirty="0" smtClean="0">
                <a:solidFill>
                  <a:srgbClr val="FF0000"/>
                </a:solidFill>
                <a:latin typeface="Calibri" pitchFamily="34" charset="0"/>
                <a:cs typeface="Calibri" pitchFamily="34" charset="0"/>
              </a:rPr>
              <a:t>G. </a:t>
            </a:r>
            <a:r>
              <a:rPr lang="it-IT" sz="4500" b="1" dirty="0" err="1" smtClean="0">
                <a:solidFill>
                  <a:srgbClr val="FF0000"/>
                </a:solidFill>
                <a:latin typeface="Calibri" pitchFamily="34" charset="0"/>
                <a:cs typeface="Calibri" pitchFamily="34" charset="0"/>
              </a:rPr>
              <a:t>Martimort</a:t>
            </a:r>
            <a:r>
              <a:rPr lang="it-IT" sz="4500" b="1" dirty="0" smtClean="0">
                <a:solidFill>
                  <a:srgbClr val="FF0000"/>
                </a:solidFill>
                <a:latin typeface="Calibri" pitchFamily="34" charset="0"/>
                <a:cs typeface="Calibri" pitchFamily="34" charset="0"/>
              </a:rPr>
              <a:t> </a:t>
            </a:r>
          </a:p>
          <a:p>
            <a:pPr marL="274320" indent="-274320" fontAlgn="auto">
              <a:spcAft>
                <a:spcPts val="0"/>
              </a:spcAft>
              <a:buFont typeface="Wingdings"/>
              <a:buChar char=""/>
              <a:defRPr/>
            </a:pPr>
            <a:r>
              <a:rPr lang="it-IT" sz="4500" b="1" dirty="0" smtClean="0">
                <a:solidFill>
                  <a:srgbClr val="FF0000"/>
                </a:solidFill>
                <a:latin typeface="Calibri" pitchFamily="34" charset="0"/>
                <a:cs typeface="Calibri" pitchFamily="34" charset="0"/>
              </a:rPr>
              <a:t>R. </a:t>
            </a:r>
            <a:r>
              <a:rPr lang="it-IT" sz="4500" b="1" dirty="0" err="1" smtClean="0">
                <a:solidFill>
                  <a:srgbClr val="FF0000"/>
                </a:solidFill>
                <a:latin typeface="Calibri" pitchFamily="34" charset="0"/>
                <a:cs typeface="Calibri" pitchFamily="34" charset="0"/>
              </a:rPr>
              <a:t>Gryson</a:t>
            </a:r>
            <a:r>
              <a:rPr lang="it-IT" sz="4500" b="1" dirty="0" smtClean="0">
                <a:solidFill>
                  <a:srgbClr val="FF0000"/>
                </a:solidFill>
                <a:latin typeface="Calibri" pitchFamily="34" charset="0"/>
                <a:cs typeface="Calibri" pitchFamily="34" charset="0"/>
              </a:rPr>
              <a:t> – C. </a:t>
            </a:r>
            <a:r>
              <a:rPr lang="it-IT" sz="4500" b="1" dirty="0" err="1" smtClean="0">
                <a:solidFill>
                  <a:srgbClr val="FF0000"/>
                </a:solidFill>
                <a:latin typeface="Calibri" pitchFamily="34" charset="0"/>
                <a:cs typeface="Calibri" pitchFamily="34" charset="0"/>
              </a:rPr>
              <a:t>Vagaggini</a:t>
            </a:r>
            <a:r>
              <a:rPr lang="it-IT" sz="4500" b="1" dirty="0" smtClean="0">
                <a:solidFill>
                  <a:srgbClr val="FF0000"/>
                </a:solidFill>
                <a:latin typeface="Calibri" pitchFamily="34" charset="0"/>
                <a:cs typeface="Calibri" pitchFamily="34" charset="0"/>
              </a:rPr>
              <a:t> </a:t>
            </a:r>
          </a:p>
          <a:p>
            <a:pPr marL="274320" indent="-274320" fontAlgn="auto">
              <a:spcAft>
                <a:spcPts val="0"/>
              </a:spcAft>
              <a:buFont typeface="Wingdings"/>
              <a:buChar char=""/>
              <a:defRPr/>
            </a:pPr>
            <a:endParaRPr lang="it-IT" i="1" dirty="0" smtClean="0"/>
          </a:p>
          <a:p>
            <a:pPr marL="274320" indent="-274320" fontAlgn="auto">
              <a:spcAft>
                <a:spcPts val="0"/>
              </a:spcAft>
              <a:buFont typeface="Wingdings"/>
              <a:buChar char=""/>
              <a:defRPr/>
            </a:pPr>
            <a:endParaRPr lang="it-IT" i="1" dirty="0" smtClean="0">
              <a:latin typeface="Calibri" pitchFamily="34" charset="0"/>
              <a:cs typeface="Calibri" pitchFamily="34" charset="0"/>
            </a:endParaRPr>
          </a:p>
          <a:p>
            <a:pPr marL="274320" indent="-274320" fontAlgn="auto">
              <a:spcAft>
                <a:spcPts val="0"/>
              </a:spcAft>
              <a:buFont typeface="Wingdings"/>
              <a:buNone/>
              <a:defRPr/>
            </a:pPr>
            <a:r>
              <a:rPr lang="it-IT" sz="4500" b="1" i="1" dirty="0" smtClean="0">
                <a:solidFill>
                  <a:schemeClr val="accent1">
                    <a:lumMod val="75000"/>
                  </a:schemeClr>
                </a:solidFill>
                <a:effectLst>
                  <a:outerShdw blurRad="38100" dist="38100" dir="2700000" algn="tl">
                    <a:srgbClr val="000000">
                      <a:alpha val="43137"/>
                    </a:srgbClr>
                  </a:outerShdw>
                </a:effectLst>
                <a:latin typeface="Calibri" pitchFamily="34" charset="0"/>
                <a:cs typeface="Calibri" pitchFamily="34" charset="0"/>
              </a:rPr>
              <a:t>Costituzioni apostoliche</a:t>
            </a:r>
            <a:r>
              <a:rPr lang="it-IT" sz="4500" b="1" dirty="0" smtClean="0">
                <a:solidFill>
                  <a:schemeClr val="accent1">
                    <a:lumMod val="75000"/>
                  </a:schemeClr>
                </a:solidFill>
                <a:effectLst>
                  <a:outerShdw blurRad="38100" dist="38100" dir="2700000" algn="tl">
                    <a:srgbClr val="000000">
                      <a:alpha val="43137"/>
                    </a:srgbClr>
                  </a:outerShdw>
                </a:effectLst>
                <a:latin typeface="Calibri" pitchFamily="34" charset="0"/>
                <a:cs typeface="Calibri" pitchFamily="34" charset="0"/>
              </a:rPr>
              <a:t> </a:t>
            </a:r>
            <a:r>
              <a:rPr lang="it-IT" sz="2500" b="1" dirty="0" smtClean="0">
                <a:solidFill>
                  <a:schemeClr val="accent1">
                    <a:lumMod val="75000"/>
                  </a:schemeClr>
                </a:solidFill>
                <a:effectLst>
                  <a:outerShdw blurRad="38100" dist="38100" dir="2700000" algn="tl">
                    <a:srgbClr val="000000">
                      <a:alpha val="43137"/>
                    </a:srgbClr>
                  </a:outerShdw>
                </a:effectLst>
                <a:latin typeface="Calibri" pitchFamily="34" charset="0"/>
                <a:cs typeface="Calibri" pitchFamily="34" charset="0"/>
              </a:rPr>
              <a:t>(380-400)</a:t>
            </a:r>
          </a:p>
          <a:p>
            <a:pPr marL="274320" indent="0" algn="just" fontAlgn="auto">
              <a:spcAft>
                <a:spcPts val="0"/>
              </a:spcAft>
              <a:buFont typeface="Wingdings"/>
              <a:buNone/>
              <a:defRPr/>
            </a:pPr>
            <a:r>
              <a:rPr lang="it-IT" sz="3400" b="1" dirty="0" smtClean="0">
                <a:solidFill>
                  <a:schemeClr val="accent1">
                    <a:lumMod val="75000"/>
                  </a:schemeClr>
                </a:solidFill>
                <a:latin typeface="Calibri" pitchFamily="34" charset="0"/>
                <a:cs typeface="Calibri" pitchFamily="34" charset="0"/>
              </a:rPr>
              <a:t>Ordinazione della diaconessa. […] </a:t>
            </a:r>
          </a:p>
          <a:p>
            <a:pPr marL="274320" indent="0" algn="just" fontAlgn="auto">
              <a:spcAft>
                <a:spcPts val="0"/>
              </a:spcAft>
              <a:buFont typeface="Wingdings"/>
              <a:buNone/>
              <a:defRPr/>
            </a:pPr>
            <a:r>
              <a:rPr lang="it-IT" sz="3400" dirty="0" smtClean="0">
                <a:solidFill>
                  <a:schemeClr val="accent1">
                    <a:lumMod val="75000"/>
                  </a:schemeClr>
                </a:solidFill>
                <a:latin typeface="Calibri" pitchFamily="34" charset="0"/>
                <a:cs typeface="Calibri" pitchFamily="34" charset="0"/>
              </a:rPr>
              <a:t>Tu, vescovo, le imporrai le mani su di lei in presenza dei presbiteri, dei diaconi e delle diaconesse, e dirai: “Dio eterno, Padre del Signore nostro Gesù Cristo, Creatore dell’uomo e della donna, che hai infuso lo </a:t>
            </a:r>
            <a:r>
              <a:rPr lang="it-IT" sz="3400" b="1" dirty="0" smtClean="0">
                <a:solidFill>
                  <a:schemeClr val="accent1">
                    <a:lumMod val="75000"/>
                  </a:schemeClr>
                </a:solidFill>
                <a:latin typeface="Calibri" pitchFamily="34" charset="0"/>
                <a:cs typeface="Calibri" pitchFamily="34" charset="0"/>
              </a:rPr>
              <a:t>Spirito in Miriam, in Debora, in Anna e in </a:t>
            </a:r>
            <a:r>
              <a:rPr lang="it-IT" sz="3400" b="1" dirty="0" err="1" smtClean="0">
                <a:solidFill>
                  <a:schemeClr val="accent1">
                    <a:lumMod val="75000"/>
                  </a:schemeClr>
                </a:solidFill>
                <a:latin typeface="Calibri" pitchFamily="34" charset="0"/>
                <a:cs typeface="Calibri" pitchFamily="34" charset="0"/>
              </a:rPr>
              <a:t>Hulda</a:t>
            </a:r>
            <a:r>
              <a:rPr lang="it-IT" sz="3400" dirty="0" smtClean="0">
                <a:solidFill>
                  <a:schemeClr val="accent1">
                    <a:lumMod val="75000"/>
                  </a:schemeClr>
                </a:solidFill>
                <a:latin typeface="Calibri" pitchFamily="34" charset="0"/>
                <a:cs typeface="Calibri" pitchFamily="34" charset="0"/>
              </a:rPr>
              <a:t>, che non hai sdegnato che il tuo unico Figlio nascesse da una </a:t>
            </a:r>
            <a:r>
              <a:rPr lang="it-IT" sz="3400" b="1" dirty="0" smtClean="0">
                <a:solidFill>
                  <a:schemeClr val="accent1">
                    <a:lumMod val="75000"/>
                  </a:schemeClr>
                </a:solidFill>
                <a:latin typeface="Calibri" pitchFamily="34" charset="0"/>
                <a:cs typeface="Calibri" pitchFamily="34" charset="0"/>
              </a:rPr>
              <a:t>donna</a:t>
            </a:r>
            <a:r>
              <a:rPr lang="it-IT" sz="3400" dirty="0" smtClean="0">
                <a:solidFill>
                  <a:schemeClr val="accent1">
                    <a:lumMod val="75000"/>
                  </a:schemeClr>
                </a:solidFill>
                <a:latin typeface="Calibri" pitchFamily="34" charset="0"/>
                <a:cs typeface="Calibri" pitchFamily="34" charset="0"/>
              </a:rPr>
              <a:t>, che anche nella Tenda del convegno e nel Tempio hai istituito delle donne come custodi delle tue sante soglie (</a:t>
            </a:r>
            <a:r>
              <a:rPr lang="it-IT" sz="3400" dirty="0" err="1" smtClean="0">
                <a:solidFill>
                  <a:schemeClr val="accent1">
                    <a:lumMod val="75000"/>
                  </a:schemeClr>
                </a:solidFill>
                <a:latin typeface="Calibri" pitchFamily="34" charset="0"/>
                <a:cs typeface="Calibri" pitchFamily="34" charset="0"/>
              </a:rPr>
              <a:t>Es</a:t>
            </a:r>
            <a:r>
              <a:rPr lang="it-IT" sz="3400" dirty="0" smtClean="0">
                <a:solidFill>
                  <a:schemeClr val="accent1">
                    <a:lumMod val="75000"/>
                  </a:schemeClr>
                </a:solidFill>
                <a:latin typeface="Calibri" pitchFamily="34" charset="0"/>
                <a:cs typeface="Calibri" pitchFamily="34" charset="0"/>
              </a:rPr>
              <a:t> 38,8; 1Sam 2,22), anche adesso guarda questa </a:t>
            </a:r>
            <a:r>
              <a:rPr lang="it-IT" sz="3400" b="1" dirty="0" smtClean="0">
                <a:solidFill>
                  <a:schemeClr val="accent1">
                    <a:lumMod val="75000"/>
                  </a:schemeClr>
                </a:solidFill>
                <a:latin typeface="Calibri" pitchFamily="34" charset="0"/>
                <a:cs typeface="Calibri" pitchFamily="34" charset="0"/>
              </a:rPr>
              <a:t>tua serva, eletta al ministero</a:t>
            </a:r>
            <a:r>
              <a:rPr lang="it-IT" sz="3400" dirty="0" smtClean="0">
                <a:solidFill>
                  <a:schemeClr val="accent1">
                    <a:lumMod val="75000"/>
                  </a:schemeClr>
                </a:solidFill>
                <a:latin typeface="Calibri" pitchFamily="34" charset="0"/>
                <a:cs typeface="Calibri" pitchFamily="34" charset="0"/>
              </a:rPr>
              <a:t>, infondi in lei lo Spirito Santo e purificala da ogni impurità della carne e dello spirito affinché possa degnamente compiere l’opera che le è affidata a tua gloria e lode del tuo Cristo, con il quale siano gloria e adorazione a te e allo Spirito Santo, per sempre. Amen”».</a:t>
            </a:r>
          </a:p>
        </p:txBody>
      </p:sp>
      <p:pic>
        <p:nvPicPr>
          <p:cNvPr id="21508" name="Segnaposto contenuto 14" descr="DSCN7775.jpg"/>
          <p:cNvPicPr>
            <a:picLocks noGrp="1" noChangeAspect="1"/>
          </p:cNvPicPr>
          <p:nvPr>
            <p:ph sz="quarter" idx="2"/>
          </p:nvPr>
        </p:nvPicPr>
        <p:blipFill>
          <a:blip r:embed="rId2"/>
          <a:srcRect/>
          <a:stretch>
            <a:fillRect/>
          </a:stretch>
        </p:blipFill>
        <p:spPr>
          <a:xfrm>
            <a:off x="5786438" y="1428750"/>
            <a:ext cx="2697162" cy="3597275"/>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457200" y="273050"/>
            <a:ext cx="7543800" cy="923925"/>
          </a:xfrm>
        </p:spPr>
        <p:txBody>
          <a:bodyPr/>
          <a:lstStyle/>
          <a:p>
            <a:pPr fontAlgn="auto">
              <a:spcAft>
                <a:spcPts val="0"/>
              </a:spcAft>
              <a:defRPr/>
            </a:pPr>
            <a:r>
              <a:rPr lang="it-IT" b="1" dirty="0" err="1" smtClean="0">
                <a:solidFill>
                  <a:schemeClr val="accent1">
                    <a:lumMod val="75000"/>
                  </a:schemeClr>
                </a:solidFill>
                <a:effectLst>
                  <a:outerShdw blurRad="38100" dist="38100" dir="2700000" algn="tl">
                    <a:srgbClr val="000000">
                      <a:alpha val="43137"/>
                    </a:srgbClr>
                  </a:outerShdw>
                </a:effectLst>
              </a:rPr>
              <a:t>Eucologio</a:t>
            </a:r>
            <a:r>
              <a:rPr lang="it-IT" b="1" dirty="0" smtClean="0">
                <a:solidFill>
                  <a:schemeClr val="accent1">
                    <a:lumMod val="75000"/>
                  </a:schemeClr>
                </a:solidFill>
                <a:effectLst>
                  <a:outerShdw blurRad="38100" dist="38100" dir="2700000" algn="tl">
                    <a:srgbClr val="000000">
                      <a:alpha val="43137"/>
                    </a:srgbClr>
                  </a:outerShdw>
                </a:effectLst>
              </a:rPr>
              <a:t> </a:t>
            </a:r>
            <a:r>
              <a:rPr lang="it-IT" b="1" dirty="0" err="1" smtClean="0">
                <a:solidFill>
                  <a:schemeClr val="accent1">
                    <a:lumMod val="75000"/>
                  </a:schemeClr>
                </a:solidFill>
                <a:effectLst>
                  <a:outerShdw blurRad="38100" dist="38100" dir="2700000" algn="tl">
                    <a:srgbClr val="000000">
                      <a:alpha val="43137"/>
                    </a:srgbClr>
                  </a:outerShdw>
                </a:effectLst>
              </a:rPr>
              <a:t>Barberini</a:t>
            </a:r>
            <a:r>
              <a:rPr lang="it-IT" b="1" dirty="0" smtClean="0">
                <a:solidFill>
                  <a:schemeClr val="accent1">
                    <a:lumMod val="75000"/>
                  </a:schemeClr>
                </a:solidFill>
                <a:effectLst>
                  <a:outerShdw blurRad="38100" dist="38100" dir="2700000" algn="tl">
                    <a:srgbClr val="000000">
                      <a:alpha val="43137"/>
                    </a:srgbClr>
                  </a:outerShdw>
                </a:effectLst>
              </a:rPr>
              <a:t> gr. 336   </a:t>
            </a:r>
            <a:r>
              <a:rPr lang="it-IT" sz="2000" b="1" dirty="0" smtClean="0">
                <a:solidFill>
                  <a:schemeClr val="accent1">
                    <a:lumMod val="75000"/>
                  </a:schemeClr>
                </a:solidFill>
                <a:effectLst>
                  <a:outerShdw blurRad="38100" dist="38100" dir="2700000" algn="tl">
                    <a:srgbClr val="000000">
                      <a:alpha val="43137"/>
                    </a:srgbClr>
                  </a:outerShdw>
                </a:effectLst>
              </a:rPr>
              <a:t>I parte</a:t>
            </a:r>
            <a:endParaRPr lang="it-IT" b="1" dirty="0">
              <a:solidFill>
                <a:schemeClr val="accent1">
                  <a:lumMod val="75000"/>
                </a:schemeClr>
              </a:solidFill>
              <a:effectLst>
                <a:outerShdw blurRad="38100" dist="38100" dir="2700000" algn="tl">
                  <a:srgbClr val="000000">
                    <a:alpha val="43137"/>
                  </a:srgbClr>
                </a:outerShdw>
              </a:effectLst>
            </a:endParaRPr>
          </a:p>
        </p:txBody>
      </p:sp>
      <p:sp>
        <p:nvSpPr>
          <p:cNvPr id="22531" name="Segnaposto contenuto 9"/>
          <p:cNvSpPr>
            <a:spLocks noGrp="1"/>
          </p:cNvSpPr>
          <p:nvPr>
            <p:ph sz="quarter" idx="2"/>
          </p:nvPr>
        </p:nvSpPr>
        <p:spPr>
          <a:xfrm>
            <a:off x="395288" y="2492375"/>
            <a:ext cx="3600450" cy="4032250"/>
          </a:xfrm>
        </p:spPr>
        <p:txBody>
          <a:bodyPr/>
          <a:lstStyle/>
          <a:p>
            <a:pPr indent="0">
              <a:buFont typeface="Wingdings" pitchFamily="2" charset="2"/>
              <a:buNone/>
            </a:pPr>
            <a:r>
              <a:rPr lang="it-IT" sz="1300" smtClean="0">
                <a:latin typeface="Calibri" pitchFamily="34" charset="0"/>
                <a:cs typeface="Calibri" pitchFamily="34" charset="0"/>
              </a:rPr>
              <a:t>Signore, nostro Dio, che nella tua previdenza invii l’effusione del tuo Spirito santo su quanti la tua insondabile potenza ha destinato a divenire ministri, per servire i tuoi misteri purissimi, tu stesso, Signore, custodisci in ogni dignità questo uomo che per mezzo mio ti sei degnato di promuovere al servizio di diacono, così che conservi il mistero della fede in una coscienza pura; dona a lui la grazia che hai dato al tuo protomartire </a:t>
            </a:r>
            <a:r>
              <a:rPr lang="it-IT" sz="1300" b="1" smtClean="0">
                <a:latin typeface="Calibri" pitchFamily="34" charset="0"/>
                <a:cs typeface="Calibri" pitchFamily="34" charset="0"/>
              </a:rPr>
              <a:t>Stefano</a:t>
            </a:r>
            <a:r>
              <a:rPr lang="it-IT" sz="1300" smtClean="0">
                <a:latin typeface="Calibri" pitchFamily="34" charset="0"/>
                <a:cs typeface="Calibri" pitchFamily="34" charset="0"/>
              </a:rPr>
              <a:t>, che per primo hai chiamato all’opera del tuo servizio, e rendilo degno di esercitare in modo a te gradito il grado a lui donato dalla tua bontà: coloro infatti che avranno ben servito si acquisteranno un grado onorifico, e rendi perfetto il tuo servo</a:t>
            </a:r>
            <a:r>
              <a:rPr lang="it-IT" sz="1400" smtClean="0">
                <a:latin typeface="Calibri" pitchFamily="34" charset="0"/>
                <a:cs typeface="Calibri" pitchFamily="34" charset="0"/>
              </a:rPr>
              <a:t>. </a:t>
            </a:r>
          </a:p>
        </p:txBody>
      </p:sp>
      <p:sp>
        <p:nvSpPr>
          <p:cNvPr id="22532" name="Segnaposto contenuto 11"/>
          <p:cNvSpPr>
            <a:spLocks noGrp="1"/>
          </p:cNvSpPr>
          <p:nvPr>
            <p:ph sz="quarter" idx="4"/>
          </p:nvPr>
        </p:nvSpPr>
        <p:spPr>
          <a:xfrm>
            <a:off x="4427538" y="2492375"/>
            <a:ext cx="3602037" cy="3756025"/>
          </a:xfrm>
        </p:spPr>
        <p:txBody>
          <a:bodyPr/>
          <a:lstStyle/>
          <a:p>
            <a:pPr>
              <a:buFont typeface="Wingdings" pitchFamily="2" charset="2"/>
              <a:buNone/>
            </a:pPr>
            <a:r>
              <a:rPr lang="it-IT" sz="1300" smtClean="0"/>
              <a:t>	</a:t>
            </a:r>
            <a:r>
              <a:rPr lang="it-IT" sz="1300" smtClean="0">
                <a:latin typeface="Calibri" pitchFamily="34" charset="0"/>
                <a:cs typeface="Calibri" pitchFamily="34" charset="0"/>
              </a:rPr>
              <a:t>Dio santo e onnipotente, nella nascita secondo la carne dalla Vergine di  tuo Figlio unigenito e nostro Dio, tu hai santificato la donna, </a:t>
            </a:r>
            <a:r>
              <a:rPr lang="it-IT" sz="1300" b="1" smtClean="0">
                <a:latin typeface="Calibri" pitchFamily="34" charset="0"/>
                <a:cs typeface="Calibri" pitchFamily="34" charset="0"/>
              </a:rPr>
              <a:t>e non solo agli uomini, ma anche alle donne hai donato la grazia e l’effusione del tuo Spirito </a:t>
            </a:r>
            <a:r>
              <a:rPr lang="it-IT" sz="1300" smtClean="0">
                <a:latin typeface="Calibri" pitchFamily="34" charset="0"/>
                <a:cs typeface="Calibri" pitchFamily="34" charset="0"/>
              </a:rPr>
              <a:t>santo; tu stesso anche ora, Signore, volgiti a </a:t>
            </a:r>
            <a:r>
              <a:rPr lang="it-IT" sz="1300" b="1" smtClean="0">
                <a:latin typeface="Calibri" pitchFamily="34" charset="0"/>
                <a:cs typeface="Calibri" pitchFamily="34" charset="0"/>
              </a:rPr>
              <a:t>questa tua serva e chiamala all’opera del tuo ministero</a:t>
            </a:r>
            <a:r>
              <a:rPr lang="it-IT" sz="1300" smtClean="0">
                <a:latin typeface="Calibri" pitchFamily="34" charset="0"/>
                <a:cs typeface="Calibri" pitchFamily="34" charset="0"/>
              </a:rPr>
              <a:t>, e manda a lui il ricco dono del tuo Spirito santo, conservandola nella fede autentica, perché porti a compimento il suo servizio in una condotta irreprensibile, secondo quanto ti è gradito, …. </a:t>
            </a:r>
          </a:p>
          <a:p>
            <a:endParaRPr lang="it-IT" sz="1300" smtClean="0"/>
          </a:p>
        </p:txBody>
      </p:sp>
      <p:sp>
        <p:nvSpPr>
          <p:cNvPr id="9" name="Segnaposto testo 8"/>
          <p:cNvSpPr>
            <a:spLocks noGrp="1"/>
          </p:cNvSpPr>
          <p:nvPr>
            <p:ph type="body" sz="quarter" idx="1"/>
          </p:nvPr>
        </p:nvSpPr>
        <p:spPr>
          <a:xfrm>
            <a:off x="642910" y="1643050"/>
            <a:ext cx="3214710" cy="476248"/>
          </a:xfrm>
          <a:solidFill>
            <a:schemeClr val="accent1">
              <a:lumMod val="20000"/>
              <a:lumOff val="80000"/>
            </a:schemeClr>
          </a:solidFill>
        </p:spPr>
        <p:txBody>
          <a:bodyPr/>
          <a:lstStyle/>
          <a:p>
            <a:pPr fontAlgn="auto">
              <a:spcAft>
                <a:spcPts val="0"/>
              </a:spcAft>
              <a:defRPr/>
            </a:pPr>
            <a:r>
              <a:rPr lang="it-IT" dirty="0" smtClean="0">
                <a:solidFill>
                  <a:schemeClr val="accent2">
                    <a:lumMod val="75000"/>
                  </a:schemeClr>
                </a:solidFill>
                <a:latin typeface="Calibri" pitchFamily="34" charset="0"/>
                <a:cs typeface="Calibri" pitchFamily="34" charset="0"/>
              </a:rPr>
              <a:t>Diacono</a:t>
            </a:r>
            <a:endParaRPr lang="it-IT" dirty="0">
              <a:solidFill>
                <a:schemeClr val="accent2">
                  <a:lumMod val="75000"/>
                </a:schemeClr>
              </a:solidFill>
              <a:latin typeface="Calibri" pitchFamily="34" charset="0"/>
              <a:cs typeface="Calibri" pitchFamily="34" charset="0"/>
            </a:endParaRPr>
          </a:p>
        </p:txBody>
      </p:sp>
      <p:sp>
        <p:nvSpPr>
          <p:cNvPr id="11" name="Segnaposto testo 10"/>
          <p:cNvSpPr>
            <a:spLocks noGrp="1"/>
          </p:cNvSpPr>
          <p:nvPr>
            <p:ph type="body" sz="quarter" idx="3"/>
          </p:nvPr>
        </p:nvSpPr>
        <p:spPr>
          <a:xfrm>
            <a:off x="4786314" y="1643050"/>
            <a:ext cx="2500330" cy="500066"/>
          </a:xfrm>
          <a:solidFill>
            <a:schemeClr val="accent1">
              <a:lumMod val="20000"/>
              <a:lumOff val="80000"/>
            </a:schemeClr>
          </a:solidFill>
        </p:spPr>
        <p:txBody>
          <a:bodyPr/>
          <a:lstStyle/>
          <a:p>
            <a:pPr fontAlgn="auto">
              <a:spcAft>
                <a:spcPts val="0"/>
              </a:spcAft>
              <a:defRPr/>
            </a:pPr>
            <a:r>
              <a:rPr lang="it-IT" dirty="0" smtClean="0">
                <a:solidFill>
                  <a:schemeClr val="accent2">
                    <a:lumMod val="75000"/>
                  </a:schemeClr>
                </a:solidFill>
                <a:latin typeface="Calibri" pitchFamily="34" charset="0"/>
                <a:cs typeface="Calibri" pitchFamily="34" charset="0"/>
              </a:rPr>
              <a:t>Diaconessa </a:t>
            </a:r>
            <a:endParaRPr lang="it-IT" dirty="0">
              <a:solidFill>
                <a:schemeClr val="accent2">
                  <a:lumMod val="75000"/>
                </a:schemeClr>
              </a:solidFill>
              <a:latin typeface="Calibri" pitchFamily="34" charset="0"/>
              <a:cs typeface="Calibri"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457200" y="273050"/>
            <a:ext cx="7543800" cy="923925"/>
          </a:xfrm>
        </p:spPr>
        <p:txBody>
          <a:bodyPr/>
          <a:lstStyle/>
          <a:p>
            <a:pPr fontAlgn="auto">
              <a:spcAft>
                <a:spcPts val="0"/>
              </a:spcAft>
              <a:defRPr/>
            </a:pPr>
            <a:r>
              <a:rPr lang="it-IT" b="1" dirty="0" err="1" smtClean="0">
                <a:solidFill>
                  <a:schemeClr val="accent1">
                    <a:lumMod val="75000"/>
                  </a:schemeClr>
                </a:solidFill>
                <a:effectLst>
                  <a:outerShdw blurRad="38100" dist="38100" dir="2700000" algn="tl">
                    <a:srgbClr val="000000">
                      <a:alpha val="43137"/>
                    </a:srgbClr>
                  </a:outerShdw>
                </a:effectLst>
              </a:rPr>
              <a:t>Eucologio</a:t>
            </a:r>
            <a:r>
              <a:rPr lang="it-IT" b="1" dirty="0" smtClean="0">
                <a:solidFill>
                  <a:schemeClr val="accent1">
                    <a:lumMod val="75000"/>
                  </a:schemeClr>
                </a:solidFill>
                <a:effectLst>
                  <a:outerShdw blurRad="38100" dist="38100" dir="2700000" algn="tl">
                    <a:srgbClr val="000000">
                      <a:alpha val="43137"/>
                    </a:srgbClr>
                  </a:outerShdw>
                </a:effectLst>
              </a:rPr>
              <a:t> </a:t>
            </a:r>
            <a:r>
              <a:rPr lang="it-IT" b="1" dirty="0" err="1" smtClean="0">
                <a:solidFill>
                  <a:schemeClr val="accent1">
                    <a:lumMod val="75000"/>
                  </a:schemeClr>
                </a:solidFill>
                <a:effectLst>
                  <a:outerShdw blurRad="38100" dist="38100" dir="2700000" algn="tl">
                    <a:srgbClr val="000000">
                      <a:alpha val="43137"/>
                    </a:srgbClr>
                  </a:outerShdw>
                </a:effectLst>
              </a:rPr>
              <a:t>Barberini</a:t>
            </a:r>
            <a:r>
              <a:rPr lang="it-IT" b="1" dirty="0" smtClean="0">
                <a:solidFill>
                  <a:schemeClr val="accent1">
                    <a:lumMod val="75000"/>
                  </a:schemeClr>
                </a:solidFill>
                <a:effectLst>
                  <a:outerShdw blurRad="38100" dist="38100" dir="2700000" algn="tl">
                    <a:srgbClr val="000000">
                      <a:alpha val="43137"/>
                    </a:srgbClr>
                  </a:outerShdw>
                </a:effectLst>
              </a:rPr>
              <a:t> gr. 336   </a:t>
            </a:r>
            <a:r>
              <a:rPr lang="it-IT" sz="2000" b="1" dirty="0" smtClean="0">
                <a:solidFill>
                  <a:schemeClr val="accent1">
                    <a:lumMod val="75000"/>
                  </a:schemeClr>
                </a:solidFill>
                <a:effectLst>
                  <a:outerShdw blurRad="38100" dist="38100" dir="2700000" algn="tl">
                    <a:srgbClr val="000000">
                      <a:alpha val="43137"/>
                    </a:srgbClr>
                  </a:outerShdw>
                </a:effectLst>
              </a:rPr>
              <a:t>II parte</a:t>
            </a:r>
            <a:endParaRPr lang="it-IT" b="1" dirty="0">
              <a:solidFill>
                <a:schemeClr val="accent1">
                  <a:lumMod val="75000"/>
                </a:schemeClr>
              </a:solidFill>
              <a:effectLst>
                <a:outerShdw blurRad="38100" dist="38100" dir="2700000" algn="tl">
                  <a:srgbClr val="000000">
                    <a:alpha val="43137"/>
                  </a:srgbClr>
                </a:outerShdw>
              </a:effectLst>
            </a:endParaRPr>
          </a:p>
        </p:txBody>
      </p:sp>
      <p:sp>
        <p:nvSpPr>
          <p:cNvPr id="23555" name="Segnaposto contenuto 9"/>
          <p:cNvSpPr>
            <a:spLocks noGrp="1"/>
          </p:cNvSpPr>
          <p:nvPr>
            <p:ph sz="quarter" idx="2"/>
          </p:nvPr>
        </p:nvSpPr>
        <p:spPr>
          <a:xfrm>
            <a:off x="395288" y="2492375"/>
            <a:ext cx="3600450" cy="4032250"/>
          </a:xfrm>
        </p:spPr>
        <p:txBody>
          <a:bodyPr/>
          <a:lstStyle/>
          <a:p>
            <a:pPr indent="0">
              <a:buFont typeface="Wingdings" pitchFamily="2" charset="2"/>
              <a:buNone/>
            </a:pPr>
            <a:r>
              <a:rPr lang="it-IT" sz="1300" dirty="0" smtClean="0">
                <a:latin typeface="Calibri" pitchFamily="34" charset="0"/>
                <a:cs typeface="Calibri" pitchFamily="34" charset="0"/>
              </a:rPr>
              <a:t>Dio nostro salvatore, la cui voce incorruttibile ha rivelato ai tuoi apostoli e proclamato che primo tra coloro è colui che compie il servizio di diacono […] tu, Signore dell’universo, con la venuta del tuo Spirito vivificante, colma di fede, amore, forza e santità questo tuo servo che hai reso degno di accedere al ministero di diacono, perché non con l’imposizione delle nostre mai ma con l’effusione della tua ricca misericordia, la grazia viene elargita a chi è degno di te; divenuto così estraneo a ogni peccato, si presenti a te irreprensibile nel giorno temibile del giudizio, per ricevere la ricompensa conforme alla tua promessa …</a:t>
            </a:r>
            <a:endParaRPr lang="it-IT" sz="1400" dirty="0" smtClean="0">
              <a:latin typeface="Calibri" pitchFamily="34" charset="0"/>
              <a:cs typeface="Calibri" pitchFamily="34" charset="0"/>
            </a:endParaRPr>
          </a:p>
        </p:txBody>
      </p:sp>
      <p:sp>
        <p:nvSpPr>
          <p:cNvPr id="23556" name="Segnaposto contenuto 11"/>
          <p:cNvSpPr>
            <a:spLocks noGrp="1"/>
          </p:cNvSpPr>
          <p:nvPr>
            <p:ph sz="quarter" idx="4"/>
          </p:nvPr>
        </p:nvSpPr>
        <p:spPr>
          <a:xfrm>
            <a:off x="4427538" y="2492375"/>
            <a:ext cx="3602037" cy="3816350"/>
          </a:xfrm>
        </p:spPr>
        <p:txBody>
          <a:bodyPr/>
          <a:lstStyle/>
          <a:p>
            <a:pPr>
              <a:buFont typeface="Wingdings" pitchFamily="2" charset="2"/>
              <a:buNone/>
            </a:pPr>
            <a:r>
              <a:rPr lang="it-IT" sz="1300" dirty="0" smtClean="0"/>
              <a:t>	</a:t>
            </a:r>
            <a:r>
              <a:rPr lang="it-IT" sz="1300" dirty="0" smtClean="0">
                <a:latin typeface="Calibri" pitchFamily="34" charset="0"/>
                <a:cs typeface="Calibri" pitchFamily="34" charset="0"/>
              </a:rPr>
              <a:t>Sovrano, Signore, che non respingi le donne che dedicano se stesse e desiderano servire, n forma dovuta, nelle tue sante chiese, ma le ricevi nell’ordine dei ministri</a:t>
            </a:r>
            <a:r>
              <a:rPr lang="it-IT" sz="1300" b="1" dirty="0" smtClean="0">
                <a:latin typeface="Calibri" pitchFamily="34" charset="0"/>
                <a:cs typeface="Calibri" pitchFamily="34" charset="0"/>
              </a:rPr>
              <a:t>, dona la grazia del tuo Spirito santo anche a questa tua serva che vuole a te dedicarsi e adempiere l’ufficio del diaconato, allo stesso modo in cui hai dato a </a:t>
            </a:r>
            <a:r>
              <a:rPr lang="it-IT" sz="1300" b="1" dirty="0" err="1" smtClean="0">
                <a:latin typeface="Calibri" pitchFamily="34" charset="0"/>
                <a:cs typeface="Calibri" pitchFamily="34" charset="0"/>
              </a:rPr>
              <a:t>Febe</a:t>
            </a:r>
            <a:r>
              <a:rPr lang="it-IT" sz="1300" dirty="0" smtClean="0">
                <a:latin typeface="Calibri" pitchFamily="34" charset="0"/>
                <a:cs typeface="Calibri" pitchFamily="34" charset="0"/>
              </a:rPr>
              <a:t>, chiamata all’ufficio del ministero, la grazia di servirti; concedile, o Dio, di perseverare senza colpa nei tuoi santi templi, di essere sollecita della propria condotta, in particolare della continenza, e rendi perfetta la tua serva, così che presentandosi davanti al tribunale del tuo Cristo, anche lei riceva la ricompensa degna della sua buona condotta …. </a:t>
            </a:r>
          </a:p>
          <a:p>
            <a:endParaRPr lang="it-IT" sz="1300" dirty="0" smtClean="0"/>
          </a:p>
        </p:txBody>
      </p:sp>
      <p:sp>
        <p:nvSpPr>
          <p:cNvPr id="11" name="Segnaposto testo 10"/>
          <p:cNvSpPr>
            <a:spLocks noGrp="1"/>
          </p:cNvSpPr>
          <p:nvPr>
            <p:ph type="body" sz="quarter" idx="3"/>
          </p:nvPr>
        </p:nvSpPr>
        <p:spPr>
          <a:xfrm>
            <a:off x="4857752" y="1643050"/>
            <a:ext cx="2857520" cy="515936"/>
          </a:xfrm>
          <a:solidFill>
            <a:schemeClr val="accent1">
              <a:lumMod val="20000"/>
              <a:lumOff val="80000"/>
            </a:schemeClr>
          </a:solidFill>
        </p:spPr>
        <p:txBody>
          <a:bodyPr/>
          <a:lstStyle/>
          <a:p>
            <a:pPr fontAlgn="auto">
              <a:spcAft>
                <a:spcPts val="0"/>
              </a:spcAft>
              <a:defRPr/>
            </a:pPr>
            <a:r>
              <a:rPr lang="it-IT" dirty="0" smtClean="0">
                <a:solidFill>
                  <a:schemeClr val="accent2">
                    <a:lumMod val="75000"/>
                  </a:schemeClr>
                </a:solidFill>
                <a:latin typeface="Calibri" pitchFamily="34" charset="0"/>
                <a:cs typeface="Calibri" pitchFamily="34" charset="0"/>
              </a:rPr>
              <a:t>Diaconessa </a:t>
            </a:r>
            <a:endParaRPr lang="it-IT" dirty="0">
              <a:solidFill>
                <a:schemeClr val="accent2">
                  <a:lumMod val="75000"/>
                </a:schemeClr>
              </a:solidFill>
              <a:latin typeface="Calibri" pitchFamily="34" charset="0"/>
              <a:cs typeface="Calibri" pitchFamily="34" charset="0"/>
            </a:endParaRPr>
          </a:p>
        </p:txBody>
      </p:sp>
      <p:sp>
        <p:nvSpPr>
          <p:cNvPr id="7" name="Segnaposto testo 8"/>
          <p:cNvSpPr txBox="1">
            <a:spLocks/>
          </p:cNvSpPr>
          <p:nvPr/>
        </p:nvSpPr>
        <p:spPr bwMode="auto">
          <a:xfrm>
            <a:off x="642910" y="1643050"/>
            <a:ext cx="3214710" cy="476248"/>
          </a:xfrm>
          <a:prstGeom prst="rect">
            <a:avLst/>
          </a:prstGeom>
          <a:solidFill>
            <a:schemeClr val="accent1">
              <a:lumMod val="20000"/>
              <a:lumOff val="80000"/>
            </a:schemeClr>
          </a:solidFill>
          <a:ln w="12700" cap="sq" cmpd="sng" algn="ctr">
            <a:noFill/>
            <a:prstDash val="solid"/>
            <a:miter lim="800000"/>
            <a:headEnd/>
            <a:tailEnd/>
          </a:ln>
        </p:spPr>
        <p:txBody>
          <a:bodyPr vert="horz" wrap="square" lIns="91440" tIns="45720" rIns="91440" bIns="45720" numCol="1" anchor="b" anchorCtr="0" compatLnSpc="1">
            <a:prstTxWarp prst="textNoShape">
              <a:avLst/>
            </a:prstTxWarp>
            <a:noAutofit/>
          </a:bodyPr>
          <a:lstStyle/>
          <a:p>
            <a:pPr marL="0" marR="0" lvl="0" indent="0" algn="l" defTabSz="914400" rtl="0" eaLnBrk="0" fontAlgn="auto" latinLnBrk="0" hangingPunct="0">
              <a:lnSpc>
                <a:spcPct val="100000"/>
              </a:lnSpc>
              <a:spcBef>
                <a:spcPts val="575"/>
              </a:spcBef>
              <a:spcAft>
                <a:spcPts val="0"/>
              </a:spcAft>
              <a:buClr>
                <a:schemeClr val="accent1"/>
              </a:buClr>
              <a:buSzPct val="85000"/>
              <a:buFont typeface="Wingdings 2" pitchFamily="18" charset="2"/>
              <a:buNone/>
              <a:tabLst/>
              <a:defRPr/>
            </a:pPr>
            <a:r>
              <a:rPr kumimoji="0" lang="it-IT" sz="2400" b="1" i="0" u="none" strike="noStrike" kern="1200" cap="none" spc="0" normalizeH="0" baseline="0" noProof="0" dirty="0" smtClean="0">
                <a:ln>
                  <a:noFill/>
                </a:ln>
                <a:solidFill>
                  <a:schemeClr val="accent2">
                    <a:lumMod val="75000"/>
                  </a:schemeClr>
                </a:solidFill>
                <a:effectLst/>
                <a:uLnTx/>
                <a:uFillTx/>
                <a:latin typeface="Calibri" pitchFamily="34" charset="0"/>
                <a:ea typeface="+mj-ea"/>
                <a:cs typeface="Calibri" pitchFamily="34" charset="0"/>
              </a:rPr>
              <a:t>Diacono</a:t>
            </a:r>
            <a:endParaRPr kumimoji="0" lang="it-IT" sz="2400" b="1" i="0" u="none" strike="noStrike" kern="1200" cap="none" spc="0" normalizeH="0" baseline="0" noProof="0" dirty="0">
              <a:ln>
                <a:noFill/>
              </a:ln>
              <a:solidFill>
                <a:schemeClr val="accent2">
                  <a:lumMod val="75000"/>
                </a:schemeClr>
              </a:solidFill>
              <a:effectLst/>
              <a:uLnTx/>
              <a:uFillTx/>
              <a:latin typeface="Calibri" pitchFamily="34" charset="0"/>
              <a:ea typeface="+mj-ea"/>
              <a:cs typeface="Calibri" pitchFamily="34" charset="0"/>
            </a:endParaRPr>
          </a:p>
        </p:txBody>
      </p:sp>
      <p:sp>
        <p:nvSpPr>
          <p:cNvPr id="10" name="Segnaposto testo 9"/>
          <p:cNvSpPr>
            <a:spLocks noGrp="1"/>
          </p:cNvSpPr>
          <p:nvPr>
            <p:ph type="body" idx="1"/>
          </p:nvPr>
        </p:nvSpPr>
        <p:spPr/>
        <p:txBody>
          <a:bodyPr/>
          <a:lstStyle/>
          <a:p>
            <a:r>
              <a:rPr lang="it-IT" dirty="0" smtClean="0"/>
              <a:t>.</a:t>
            </a:r>
          </a:p>
          <a:p>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lvl="0"/>
            <a:r>
              <a:rPr lang="it-IT" b="1" dirty="0" smtClean="0">
                <a:solidFill>
                  <a:schemeClr val="accent2">
                    <a:lumMod val="75000"/>
                  </a:schemeClr>
                </a:solidFill>
                <a:effectLst>
                  <a:outerShdw blurRad="50800" dist="38100" algn="tr" rotWithShape="0">
                    <a:prstClr val="black">
                      <a:alpha val="40000"/>
                    </a:prstClr>
                  </a:outerShdw>
                </a:effectLst>
              </a:rPr>
              <a:t>un interrogativo a cui non sottrarsi </a:t>
            </a:r>
            <a:endParaRPr lang="en-GB" dirty="0">
              <a:solidFill>
                <a:schemeClr val="accent2">
                  <a:lumMod val="75000"/>
                </a:schemeClr>
              </a:solidFill>
            </a:endParaRPr>
          </a:p>
        </p:txBody>
      </p:sp>
      <p:sp>
        <p:nvSpPr>
          <p:cNvPr id="5" name="Segnaposto contenuto 4"/>
          <p:cNvSpPr>
            <a:spLocks noGrp="1"/>
          </p:cNvSpPr>
          <p:nvPr>
            <p:ph sz="quarter" idx="1"/>
          </p:nvPr>
        </p:nvSpPr>
        <p:spPr>
          <a:xfrm>
            <a:off x="914400" y="1447800"/>
            <a:ext cx="3749040" cy="1052506"/>
          </a:xfrm>
        </p:spPr>
        <p:txBody>
          <a:bodyPr/>
          <a:lstStyle/>
          <a:p>
            <a:r>
              <a:rPr lang="it-IT" b="1" dirty="0" smtClean="0">
                <a:solidFill>
                  <a:schemeClr val="accent2">
                    <a:lumMod val="75000"/>
                  </a:schemeClr>
                </a:solidFill>
                <a:latin typeface="+mj-lt"/>
              </a:rPr>
              <a:t>un contesto favorevole: le chiese in sinodo</a:t>
            </a:r>
          </a:p>
          <a:p>
            <a:endParaRPr lang="en-GB" dirty="0"/>
          </a:p>
        </p:txBody>
      </p:sp>
      <p:sp>
        <p:nvSpPr>
          <p:cNvPr id="6" name="Segnaposto contenuto 5"/>
          <p:cNvSpPr>
            <a:spLocks noGrp="1"/>
          </p:cNvSpPr>
          <p:nvPr>
            <p:ph sz="quarter" idx="2"/>
          </p:nvPr>
        </p:nvSpPr>
        <p:spPr/>
        <p:txBody>
          <a:bodyPr/>
          <a:lstStyle/>
          <a:p>
            <a:r>
              <a:rPr lang="it-IT" sz="1600" dirty="0" smtClean="0">
                <a:latin typeface="Calibri" pitchFamily="34" charset="0"/>
                <a:cs typeface="Calibri" pitchFamily="34" charset="0"/>
              </a:rPr>
              <a:t>«</a:t>
            </a:r>
            <a:r>
              <a:rPr lang="it-IT" sz="1600" dirty="0" smtClean="0">
                <a:latin typeface="Calibri" pitchFamily="34" charset="0"/>
                <a:cs typeface="Calibri" pitchFamily="34" charset="0"/>
              </a:rPr>
              <a:t>Non ci sono ragioni che impediscano alle donne di assumere ruoli di guida nella Chiesa: non si potrà fermare quello che viene dallo Spirito Santo. Anche la questione dell’accesso delle donne al ministero diaconale resta aperta. Occorre proseguire il discernimento a riguardo</a:t>
            </a:r>
            <a:r>
              <a:rPr lang="it-IT" sz="1600" dirty="0" smtClean="0">
                <a:latin typeface="Calibri" pitchFamily="34" charset="0"/>
                <a:cs typeface="Calibri" pitchFamily="34" charset="0"/>
              </a:rPr>
              <a:t>».</a:t>
            </a:r>
          </a:p>
          <a:p>
            <a:r>
              <a:rPr lang="it-IT" sz="1600" i="1" dirty="0" smtClean="0">
                <a:latin typeface="Calibri" pitchFamily="34" charset="0"/>
                <a:cs typeface="Calibri" pitchFamily="34" charset="0"/>
              </a:rPr>
              <a:t>Documento finale</a:t>
            </a:r>
            <a:r>
              <a:rPr lang="it-IT" sz="1600" dirty="0" smtClean="0">
                <a:latin typeface="Calibri" pitchFamily="34" charset="0"/>
                <a:cs typeface="Calibri" pitchFamily="34" charset="0"/>
              </a:rPr>
              <a:t> della XVI Assemblea del Sinodo dei vescovi </a:t>
            </a:r>
            <a:r>
              <a:rPr lang="it-IT" sz="1600" i="1" dirty="0" smtClean="0">
                <a:latin typeface="Calibri" pitchFamily="34" charset="0"/>
                <a:cs typeface="Calibri" pitchFamily="34" charset="0"/>
              </a:rPr>
              <a:t>Per una chiesa sinodale: comunione partecipazione </a:t>
            </a:r>
            <a:r>
              <a:rPr lang="it-IT" sz="1600" i="1" dirty="0" smtClean="0">
                <a:latin typeface="Calibri" pitchFamily="34" charset="0"/>
                <a:cs typeface="Calibri" pitchFamily="34" charset="0"/>
              </a:rPr>
              <a:t>missione, </a:t>
            </a:r>
            <a:r>
              <a:rPr lang="it-IT" sz="1600" dirty="0" smtClean="0">
                <a:latin typeface="Calibri" pitchFamily="34" charset="0"/>
                <a:cs typeface="Calibri" pitchFamily="34" charset="0"/>
              </a:rPr>
              <a:t>n. 60</a:t>
            </a:r>
            <a:endParaRPr lang="en-GB" sz="1600" dirty="0">
              <a:latin typeface="Calibri" pitchFamily="34" charset="0"/>
              <a:cs typeface="Calibri" pitchFamily="34" charset="0"/>
            </a:endParaRPr>
          </a:p>
        </p:txBody>
      </p:sp>
      <p:pic>
        <p:nvPicPr>
          <p:cNvPr id="7" name="Immagine 6" descr="logo sinodo.png"/>
          <p:cNvPicPr>
            <a:picLocks noChangeAspect="1"/>
          </p:cNvPicPr>
          <p:nvPr/>
        </p:nvPicPr>
        <p:blipFill>
          <a:blip r:embed="rId2"/>
          <a:stretch>
            <a:fillRect/>
          </a:stretch>
        </p:blipFill>
        <p:spPr>
          <a:xfrm>
            <a:off x="1428728" y="2786058"/>
            <a:ext cx="2714644" cy="1469938"/>
          </a:xfrm>
          <a:prstGeom prst="rect">
            <a:avLst/>
          </a:prstGeom>
        </p:spPr>
      </p:pic>
      <p:sp>
        <p:nvSpPr>
          <p:cNvPr id="8" name="CasellaDiTesto 7"/>
          <p:cNvSpPr txBox="1"/>
          <p:nvPr/>
        </p:nvSpPr>
        <p:spPr>
          <a:xfrm>
            <a:off x="1000100" y="4857760"/>
            <a:ext cx="7215238" cy="923330"/>
          </a:xfrm>
          <a:prstGeom prst="rect">
            <a:avLst/>
          </a:prstGeom>
          <a:noFill/>
        </p:spPr>
        <p:txBody>
          <a:bodyPr wrap="square" rtlCol="0">
            <a:spAutoFit/>
          </a:bodyPr>
          <a:lstStyle/>
          <a:p>
            <a:pPr marL="323850" indent="-323850">
              <a:buFont typeface="Arial" pitchFamily="34" charset="0"/>
              <a:buChar char="•"/>
            </a:pPr>
            <a:r>
              <a:rPr lang="it-IT" dirty="0" smtClean="0"/>
              <a:t>Sinodo per l’Amazzonia, </a:t>
            </a:r>
            <a:r>
              <a:rPr lang="it-IT" i="1" dirty="0" smtClean="0"/>
              <a:t>Documento finale</a:t>
            </a:r>
            <a:r>
              <a:rPr lang="it-IT" dirty="0" smtClean="0"/>
              <a:t>, </a:t>
            </a:r>
            <a:r>
              <a:rPr lang="it-IT" dirty="0" smtClean="0"/>
              <a:t>103</a:t>
            </a:r>
          </a:p>
          <a:p>
            <a:pPr marL="323850" indent="-323850">
              <a:buFont typeface="Arial" pitchFamily="34" charset="0"/>
              <a:buChar char="•"/>
            </a:pPr>
            <a:r>
              <a:rPr lang="it-IT" dirty="0" smtClean="0"/>
              <a:t>Cammino </a:t>
            </a:r>
            <a:r>
              <a:rPr lang="it-IT" dirty="0" smtClean="0"/>
              <a:t>sinodale tedesco </a:t>
            </a:r>
            <a:endParaRPr lang="en-GB" dirty="0" smtClean="0"/>
          </a:p>
          <a:p>
            <a:pPr marL="323850" indent="-323850">
              <a:buFont typeface="Arial" pitchFamily="34" charset="0"/>
              <a:buChar char="•"/>
            </a:pPr>
            <a:r>
              <a:rPr lang="it-IT" dirty="0" smtClean="0"/>
              <a:t>Cammino sinodale della chiesa italiana, </a:t>
            </a:r>
            <a:r>
              <a:rPr lang="it-IT" i="1" dirty="0" smtClean="0"/>
              <a:t>Documento di sintesi</a:t>
            </a:r>
            <a:r>
              <a:rPr lang="it-IT" dirty="0" smtClean="0"/>
              <a:t>, </a:t>
            </a:r>
            <a:r>
              <a:rPr lang="it-IT" dirty="0" smtClean="0"/>
              <a:t>71c</a:t>
            </a: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00100" y="357166"/>
            <a:ext cx="7772400" cy="1143000"/>
          </a:xfrm>
        </p:spPr>
        <p:txBody>
          <a:bodyPr/>
          <a:lstStyle/>
          <a:p>
            <a:pPr lvl="0" algn="ctr"/>
            <a:r>
              <a:rPr lang="it-IT" sz="3600" b="1" dirty="0" smtClean="0">
                <a:solidFill>
                  <a:srgbClr val="FF0000"/>
                </a:solidFill>
                <a:effectLst>
                  <a:outerShdw blurRad="50800" dist="38100" algn="tr" rotWithShape="0">
                    <a:prstClr val="black">
                      <a:alpha val="40000"/>
                    </a:prstClr>
                  </a:outerShdw>
                </a:effectLst>
              </a:rPr>
              <a:t>è possibile un ministero di </a:t>
            </a:r>
            <a:r>
              <a:rPr lang="it-IT" sz="3600" b="1" dirty="0" err="1" smtClean="0">
                <a:solidFill>
                  <a:srgbClr val="FF0000"/>
                </a:solidFill>
                <a:effectLst>
                  <a:outerShdw blurRad="50800" dist="38100" algn="tr" rotWithShape="0">
                    <a:prstClr val="black">
                      <a:alpha val="40000"/>
                    </a:prstClr>
                  </a:outerShdw>
                </a:effectLst>
              </a:rPr>
              <a:t>diacone</a:t>
            </a:r>
            <a:r>
              <a:rPr lang="it-IT" sz="3600" b="1" dirty="0" smtClean="0">
                <a:solidFill>
                  <a:srgbClr val="FF0000"/>
                </a:solidFill>
                <a:effectLst>
                  <a:outerShdw blurRad="50800" dist="38100" algn="tr" rotWithShape="0">
                    <a:prstClr val="black">
                      <a:alpha val="40000"/>
                    </a:prstClr>
                  </a:outerShdw>
                </a:effectLst>
              </a:rPr>
              <a:t> nella chiesa oggi? </a:t>
            </a:r>
            <a:endParaRPr lang="en-GB" sz="3600" dirty="0">
              <a:solidFill>
                <a:srgbClr val="FF0000"/>
              </a:solidFill>
            </a:endParaRPr>
          </a:p>
        </p:txBody>
      </p:sp>
      <p:pic>
        <p:nvPicPr>
          <p:cNvPr id="6" name="Segnaposto contenuto 5" descr="chiesa insieme.jfif"/>
          <p:cNvPicPr>
            <a:picLocks noGrp="1" noChangeAspect="1"/>
          </p:cNvPicPr>
          <p:nvPr>
            <p:ph sz="quarter" idx="1"/>
          </p:nvPr>
        </p:nvPicPr>
        <p:blipFill>
          <a:blip r:embed="rId2"/>
          <a:stretch>
            <a:fillRect/>
          </a:stretch>
        </p:blipFill>
        <p:spPr>
          <a:xfrm>
            <a:off x="1000100" y="2214554"/>
            <a:ext cx="2857520" cy="2857520"/>
          </a:xfrm>
          <a:prstGeom prst="rect">
            <a:avLst/>
          </a:prstGeom>
          <a:ln>
            <a:noFill/>
          </a:ln>
          <a:effectLst>
            <a:outerShdw blurRad="292100" dist="139700" dir="2700000" algn="tl" rotWithShape="0">
              <a:srgbClr val="333333">
                <a:alpha val="65000"/>
              </a:srgbClr>
            </a:outerShdw>
          </a:effectLst>
        </p:spPr>
      </p:pic>
      <p:sp>
        <p:nvSpPr>
          <p:cNvPr id="5" name="Segnaposto contenuto 4"/>
          <p:cNvSpPr>
            <a:spLocks noGrp="1"/>
          </p:cNvSpPr>
          <p:nvPr>
            <p:ph sz="quarter" idx="2"/>
          </p:nvPr>
        </p:nvSpPr>
        <p:spPr>
          <a:xfrm>
            <a:off x="4429124" y="1714488"/>
            <a:ext cx="4253866" cy="4305312"/>
          </a:xfrm>
        </p:spPr>
        <p:txBody>
          <a:bodyPr/>
          <a:lstStyle/>
          <a:p>
            <a:r>
              <a:rPr lang="it-IT" sz="2400" b="1" dirty="0" smtClean="0">
                <a:solidFill>
                  <a:srgbClr val="FF0000"/>
                </a:solidFill>
                <a:latin typeface="+mj-lt"/>
                <a:sym typeface="Wingdings" pitchFamily="2" charset="2"/>
              </a:rPr>
              <a:t>Concilio Vaticano </a:t>
            </a:r>
            <a:r>
              <a:rPr lang="it-IT" sz="2400" b="1" dirty="0" err="1" smtClean="0">
                <a:solidFill>
                  <a:srgbClr val="FF0000"/>
                </a:solidFill>
                <a:latin typeface="+mj-lt"/>
                <a:sym typeface="Wingdings" pitchFamily="2" charset="2"/>
              </a:rPr>
              <a:t>II</a:t>
            </a:r>
            <a:r>
              <a:rPr lang="it-IT" sz="2400" b="1" dirty="0" smtClean="0">
                <a:solidFill>
                  <a:srgbClr val="FF0000"/>
                </a:solidFill>
                <a:latin typeface="+mj-lt"/>
                <a:sym typeface="Wingdings" pitchFamily="2" charset="2"/>
              </a:rPr>
              <a:t> </a:t>
            </a:r>
          </a:p>
          <a:p>
            <a:r>
              <a:rPr lang="it-IT" sz="2400" b="1" dirty="0" smtClean="0">
                <a:solidFill>
                  <a:srgbClr val="FF0000"/>
                </a:solidFill>
                <a:latin typeface="+mj-lt"/>
                <a:sym typeface="Wingdings" pitchFamily="2" charset="2"/>
              </a:rPr>
              <a:t>Lumen </a:t>
            </a:r>
            <a:r>
              <a:rPr lang="it-IT" sz="2400" b="1" dirty="0" err="1" smtClean="0">
                <a:solidFill>
                  <a:srgbClr val="FF0000"/>
                </a:solidFill>
                <a:latin typeface="+mj-lt"/>
                <a:sym typeface="Wingdings" pitchFamily="2" charset="2"/>
              </a:rPr>
              <a:t>gentium</a:t>
            </a:r>
            <a:r>
              <a:rPr lang="it-IT" sz="2400" b="1" dirty="0" smtClean="0">
                <a:solidFill>
                  <a:srgbClr val="FF0000"/>
                </a:solidFill>
                <a:latin typeface="+mj-lt"/>
                <a:sym typeface="Wingdings" pitchFamily="2" charset="2"/>
              </a:rPr>
              <a:t>, cap. III </a:t>
            </a:r>
          </a:p>
          <a:p>
            <a:r>
              <a:rPr lang="it-IT" sz="2400" b="1" dirty="0" smtClean="0">
                <a:solidFill>
                  <a:srgbClr val="FF0000"/>
                </a:solidFill>
                <a:latin typeface="+mj-lt"/>
                <a:sym typeface="Wingdings" pitchFamily="2" charset="2"/>
              </a:rPr>
              <a:t>Fattori di re/visione </a:t>
            </a:r>
          </a:p>
          <a:p>
            <a:endParaRPr lang="it-IT" sz="2000" i="1" dirty="0" smtClean="0">
              <a:latin typeface="+mj-lt"/>
            </a:endParaRPr>
          </a:p>
          <a:p>
            <a:r>
              <a:rPr lang="it-IT" sz="2000" i="1" dirty="0" smtClean="0">
                <a:latin typeface="+mj-lt"/>
              </a:rPr>
              <a:t>Non </a:t>
            </a:r>
            <a:r>
              <a:rPr lang="it-IT" sz="2000" i="1" dirty="0" smtClean="0">
                <a:latin typeface="+mj-lt"/>
              </a:rPr>
              <a:t>ad </a:t>
            </a:r>
            <a:r>
              <a:rPr lang="it-IT" sz="2000" i="1" dirty="0" err="1" smtClean="0">
                <a:latin typeface="+mj-lt"/>
              </a:rPr>
              <a:t>sacerdotium</a:t>
            </a:r>
            <a:r>
              <a:rPr lang="it-IT" sz="2000" i="1" dirty="0" smtClean="0">
                <a:latin typeface="+mj-lt"/>
              </a:rPr>
              <a:t>, </a:t>
            </a:r>
            <a:r>
              <a:rPr lang="it-IT" sz="2000" i="1" dirty="0" err="1" smtClean="0">
                <a:latin typeface="+mj-lt"/>
              </a:rPr>
              <a:t>sed</a:t>
            </a:r>
            <a:r>
              <a:rPr lang="it-IT" sz="2000" i="1" dirty="0" smtClean="0">
                <a:latin typeface="+mj-lt"/>
              </a:rPr>
              <a:t> ad </a:t>
            </a:r>
            <a:r>
              <a:rPr lang="it-IT" sz="2000" i="1" dirty="0" err="1" smtClean="0">
                <a:latin typeface="+mj-lt"/>
              </a:rPr>
              <a:t>ministerium</a:t>
            </a:r>
            <a:r>
              <a:rPr lang="it-IT" sz="2000" i="1" dirty="0" smtClean="0">
                <a:latin typeface="+mj-lt"/>
              </a:rPr>
              <a:t> </a:t>
            </a:r>
            <a:r>
              <a:rPr lang="it-IT" sz="2000" dirty="0" smtClean="0">
                <a:latin typeface="+mj-lt"/>
              </a:rPr>
              <a:t>(LG 29</a:t>
            </a:r>
            <a:r>
              <a:rPr lang="it-IT" sz="2000" dirty="0" smtClean="0">
                <a:latin typeface="+mj-lt"/>
              </a:rPr>
              <a:t>)</a:t>
            </a:r>
          </a:p>
          <a:p>
            <a:r>
              <a:rPr lang="it-IT" sz="2000" dirty="0" smtClean="0">
                <a:latin typeface="+mj-lt"/>
              </a:rPr>
              <a:t>Lettura ecclesiologico </a:t>
            </a:r>
            <a:r>
              <a:rPr lang="it-IT" sz="2000" dirty="0" err="1" smtClean="0">
                <a:latin typeface="+mj-lt"/>
              </a:rPr>
              <a:t>-pneumatologica</a:t>
            </a:r>
            <a:r>
              <a:rPr lang="it-IT" sz="2000" dirty="0" smtClean="0">
                <a:latin typeface="+mj-lt"/>
              </a:rPr>
              <a:t> dei ministeri</a:t>
            </a:r>
          </a:p>
          <a:p>
            <a:pPr>
              <a:buNone/>
            </a:pPr>
            <a:endParaRPr lang="it-IT" sz="2000" dirty="0" smtClean="0">
              <a:latin typeface="+mj-lt"/>
            </a:endParaRPr>
          </a:p>
          <a:p>
            <a:r>
              <a:rPr lang="it-IT" sz="2000" dirty="0" smtClean="0">
                <a:latin typeface="+mj-lt"/>
                <a:sym typeface="Wingdings" pitchFamily="2" charset="2"/>
              </a:rPr>
              <a:t>Re/istituzione</a:t>
            </a:r>
            <a:endParaRPr lang="it-IT" sz="2000" dirty="0" smtClean="0">
              <a:latin typeface="+mj-lt"/>
              <a:sym typeface="Wingdings" pitchFamily="2" charset="2"/>
            </a:endParaRPr>
          </a:p>
          <a:p>
            <a:r>
              <a:rPr lang="it-IT" sz="2000" dirty="0" smtClean="0">
                <a:latin typeface="+mj-lt"/>
                <a:sym typeface="Wingdings" pitchFamily="2" charset="2"/>
              </a:rPr>
              <a:t>AG 16</a:t>
            </a:r>
          </a:p>
          <a:p>
            <a:endParaRPr lang="it-IT" sz="2000" dirty="0" smtClean="0">
              <a:latin typeface="+mj-lt"/>
              <a:sym typeface="Wingdings" pitchFamily="2" charset="2"/>
            </a:endParaRPr>
          </a:p>
          <a:p>
            <a:endParaRPr lang="en-GB" sz="2000" dirty="0">
              <a:latin typeface="+mj-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457200" y="704088"/>
            <a:ext cx="8229600" cy="724648"/>
          </a:xfrm>
        </p:spPr>
        <p:txBody>
          <a:bodyPr/>
          <a:lstStyle/>
          <a:p>
            <a:r>
              <a:rPr lang="it-IT" sz="3600" dirty="0" smtClean="0">
                <a:effectLst>
                  <a:outerShdw blurRad="38100" dist="38100" dir="2700000" algn="tl">
                    <a:srgbClr val="000000">
                      <a:alpha val="43137"/>
                    </a:srgbClr>
                  </a:outerShdw>
                </a:effectLst>
              </a:rPr>
              <a:t>documenti</a:t>
            </a:r>
            <a:endParaRPr lang="en-GB" sz="3600" dirty="0">
              <a:effectLst>
                <a:outerShdw blurRad="38100" dist="38100" dir="2700000" algn="tl">
                  <a:srgbClr val="000000">
                    <a:alpha val="43137"/>
                  </a:srgbClr>
                </a:outerShdw>
              </a:effectLst>
            </a:endParaRPr>
          </a:p>
        </p:txBody>
      </p:sp>
      <p:sp>
        <p:nvSpPr>
          <p:cNvPr id="8" name="Segnaposto testo 7"/>
          <p:cNvSpPr>
            <a:spLocks noGrp="1"/>
          </p:cNvSpPr>
          <p:nvPr>
            <p:ph type="body" idx="1"/>
          </p:nvPr>
        </p:nvSpPr>
        <p:spPr>
          <a:xfrm>
            <a:off x="500034" y="1571612"/>
            <a:ext cx="4040188" cy="659352"/>
          </a:xfrm>
        </p:spPr>
        <p:txBody>
          <a:bodyPr/>
          <a:lstStyle/>
          <a:p>
            <a:pPr eaLnBrk="1" hangingPunct="1">
              <a:defRPr/>
            </a:pPr>
            <a:r>
              <a:rPr lang="it-IT" i="1" dirty="0">
                <a:solidFill>
                  <a:srgbClr val="FF0000"/>
                </a:solidFill>
                <a:latin typeface="Arial" pitchFamily="34" charset="0"/>
                <a:cs typeface="Arial" pitchFamily="34" charset="0"/>
              </a:rPr>
              <a:t>Lumen </a:t>
            </a:r>
            <a:r>
              <a:rPr lang="it-IT" i="1" dirty="0" err="1">
                <a:solidFill>
                  <a:srgbClr val="FF0000"/>
                </a:solidFill>
                <a:latin typeface="Arial" pitchFamily="34" charset="0"/>
                <a:cs typeface="Arial" pitchFamily="34" charset="0"/>
              </a:rPr>
              <a:t>gentium</a:t>
            </a:r>
            <a:r>
              <a:rPr lang="it-IT" i="1" dirty="0">
                <a:solidFill>
                  <a:srgbClr val="FF0000"/>
                </a:solidFill>
                <a:latin typeface="Arial" pitchFamily="34" charset="0"/>
                <a:cs typeface="Arial" pitchFamily="34" charset="0"/>
              </a:rPr>
              <a:t> </a:t>
            </a:r>
            <a:r>
              <a:rPr lang="it-IT" dirty="0">
                <a:solidFill>
                  <a:srgbClr val="FF0000"/>
                </a:solidFill>
                <a:latin typeface="Arial" pitchFamily="34" charset="0"/>
                <a:cs typeface="Arial" pitchFamily="34" charset="0"/>
              </a:rPr>
              <a:t>29</a:t>
            </a:r>
            <a:r>
              <a:rPr lang="it-IT" dirty="0"/>
              <a:t>	</a:t>
            </a:r>
          </a:p>
        </p:txBody>
      </p:sp>
      <p:sp>
        <p:nvSpPr>
          <p:cNvPr id="10" name="Segnaposto testo 9"/>
          <p:cNvSpPr>
            <a:spLocks noGrp="1"/>
          </p:cNvSpPr>
          <p:nvPr>
            <p:ph type="body" sz="half" idx="3"/>
          </p:nvPr>
        </p:nvSpPr>
        <p:spPr>
          <a:xfrm>
            <a:off x="4714876" y="1571612"/>
            <a:ext cx="4041775" cy="654843"/>
          </a:xfrm>
        </p:spPr>
        <p:txBody>
          <a:bodyPr/>
          <a:lstStyle/>
          <a:p>
            <a:pPr eaLnBrk="1" hangingPunct="1">
              <a:defRPr/>
            </a:pPr>
            <a:r>
              <a:rPr lang="it-IT" i="1" dirty="0" smtClean="0">
                <a:solidFill>
                  <a:srgbClr val="FF0000"/>
                </a:solidFill>
                <a:latin typeface="Arial" pitchFamily="34" charset="0"/>
                <a:cs typeface="Arial" pitchFamily="34" charset="0"/>
              </a:rPr>
              <a:t>Ad </a:t>
            </a:r>
            <a:r>
              <a:rPr lang="it-IT" i="1" dirty="0" err="1" smtClean="0">
                <a:solidFill>
                  <a:srgbClr val="FF0000"/>
                </a:solidFill>
                <a:latin typeface="Arial" pitchFamily="34" charset="0"/>
                <a:cs typeface="Arial" pitchFamily="34" charset="0"/>
              </a:rPr>
              <a:t>gentes</a:t>
            </a:r>
            <a:r>
              <a:rPr lang="it-IT" i="1" dirty="0" smtClean="0">
                <a:solidFill>
                  <a:srgbClr val="FF0000"/>
                </a:solidFill>
                <a:latin typeface="Arial" pitchFamily="34" charset="0"/>
                <a:cs typeface="Arial" pitchFamily="34" charset="0"/>
              </a:rPr>
              <a:t> </a:t>
            </a:r>
            <a:r>
              <a:rPr lang="it-IT" dirty="0" smtClean="0">
                <a:solidFill>
                  <a:srgbClr val="FF0000"/>
                </a:solidFill>
                <a:latin typeface="Arial" pitchFamily="34" charset="0"/>
                <a:cs typeface="Arial" pitchFamily="34" charset="0"/>
              </a:rPr>
              <a:t>16</a:t>
            </a:r>
            <a:endParaRPr lang="it-IT" dirty="0">
              <a:solidFill>
                <a:srgbClr val="FF0000"/>
              </a:solidFill>
              <a:latin typeface="Arial" pitchFamily="34" charset="0"/>
              <a:cs typeface="Arial" pitchFamily="34" charset="0"/>
            </a:endParaRPr>
          </a:p>
        </p:txBody>
      </p:sp>
      <p:sp>
        <p:nvSpPr>
          <p:cNvPr id="20484" name="Segnaposto contenuto 8"/>
          <p:cNvSpPr>
            <a:spLocks noGrp="1"/>
          </p:cNvSpPr>
          <p:nvPr>
            <p:ph sz="quarter" idx="2"/>
          </p:nvPr>
        </p:nvSpPr>
        <p:spPr>
          <a:xfrm>
            <a:off x="500034" y="2214554"/>
            <a:ext cx="4040188" cy="3845720"/>
          </a:xfrm>
        </p:spPr>
        <p:txBody>
          <a:bodyPr/>
          <a:lstStyle/>
          <a:p>
            <a:pPr eaLnBrk="1" hangingPunct="1"/>
            <a:r>
              <a:rPr lang="it-IT" sz="1300" dirty="0" smtClean="0">
                <a:latin typeface="Candara" pitchFamily="34" charset="0"/>
              </a:rPr>
              <a:t>In un </a:t>
            </a:r>
            <a:r>
              <a:rPr lang="it-IT" sz="1300" b="1" dirty="0" smtClean="0">
                <a:latin typeface="Candara" pitchFamily="34" charset="0"/>
              </a:rPr>
              <a:t>grado inferiore della gerarchia </a:t>
            </a:r>
            <a:r>
              <a:rPr lang="it-IT" sz="1300" dirty="0" smtClean="0">
                <a:latin typeface="Candara" pitchFamily="34" charset="0"/>
              </a:rPr>
              <a:t>stanno i diaconi, ai quali sono imposte le mani « </a:t>
            </a:r>
            <a:r>
              <a:rPr lang="it-IT" sz="1300" b="1" dirty="0" smtClean="0">
                <a:latin typeface="Candara" pitchFamily="34" charset="0"/>
              </a:rPr>
              <a:t>non per il sacerdozio, ma per il ministero</a:t>
            </a:r>
            <a:r>
              <a:rPr lang="it-IT" sz="1300" dirty="0" smtClean="0">
                <a:latin typeface="Candara" pitchFamily="34" charset="0"/>
              </a:rPr>
              <a:t>» . </a:t>
            </a:r>
          </a:p>
          <a:p>
            <a:pPr eaLnBrk="1" hangingPunct="1"/>
            <a:r>
              <a:rPr lang="it-IT" sz="1300" dirty="0" smtClean="0">
                <a:latin typeface="Candara" pitchFamily="34" charset="0"/>
              </a:rPr>
              <a:t>Infatti, sostenuti dalla grazia sacramentale, nella « diaconia » della liturgia, della predicazione e della carità servono il popolo di Dio, in comunione col vescovo e con il suo presbiterio. </a:t>
            </a:r>
          </a:p>
          <a:p>
            <a:pPr eaLnBrk="1" hangingPunct="1"/>
            <a:r>
              <a:rPr lang="it-IT" sz="1300" dirty="0" smtClean="0">
                <a:latin typeface="Candara" pitchFamily="34" charset="0"/>
              </a:rPr>
              <a:t>È ufficio del diacono, secondo le disposizioni della competente autorità, amministrare solennemente il battesimo, conservare e distribuire l'eucaristia, assistere e benedire il matrimonio in nome della Chiesa, portare il viatico ai moribondi, leggere la sacra Scrittura ai fedeli, istruire ed esortare il popolo, presiedere al culto e alla preghiera dei fedeli, amministrare i sacramentali, presiedere al rito funebre e alla sepoltura. Essendo dedicati agli uffici di carità e di assistenza, i diaconi si ricordino del monito di S. </a:t>
            </a:r>
            <a:r>
              <a:rPr lang="it-IT" sz="1300" dirty="0" err="1" smtClean="0">
                <a:latin typeface="Candara" pitchFamily="34" charset="0"/>
              </a:rPr>
              <a:t>Policarpo</a:t>
            </a:r>
            <a:r>
              <a:rPr lang="it-IT" sz="1300" dirty="0" smtClean="0">
                <a:latin typeface="Candara" pitchFamily="34" charset="0"/>
              </a:rPr>
              <a:t>: « Essere misericordiosi, attivi, camminare secondo la verità del Signore, il quale si è fatto servo di tutti » .</a:t>
            </a:r>
          </a:p>
          <a:p>
            <a:pPr eaLnBrk="1" hangingPunct="1"/>
            <a:endParaRPr lang="it-IT" sz="1100" dirty="0" smtClean="0">
              <a:latin typeface="Candara" pitchFamily="34" charset="0"/>
            </a:endParaRPr>
          </a:p>
        </p:txBody>
      </p:sp>
      <p:sp>
        <p:nvSpPr>
          <p:cNvPr id="20485" name="Segnaposto contenuto 10"/>
          <p:cNvSpPr>
            <a:spLocks noGrp="1"/>
          </p:cNvSpPr>
          <p:nvPr>
            <p:ph sz="quarter" idx="4"/>
          </p:nvPr>
        </p:nvSpPr>
        <p:spPr/>
        <p:txBody>
          <a:bodyPr/>
          <a:lstStyle/>
          <a:p>
            <a:pPr eaLnBrk="1" hangingPunct="1"/>
            <a:r>
              <a:rPr lang="it-IT" sz="1400" dirty="0" smtClean="0">
                <a:latin typeface="Candara" pitchFamily="34" charset="0"/>
              </a:rPr>
              <a:t>Laddove le conferenze episcopali lo riterranno opportuno, si restauri l'ordine diaconale come stato permanente, secondo le disposizioni della costituzione sulla Chiesa . </a:t>
            </a:r>
          </a:p>
          <a:p>
            <a:pPr eaLnBrk="1" hangingPunct="1"/>
            <a:r>
              <a:rPr lang="it-IT" sz="1400" dirty="0" smtClean="0">
                <a:latin typeface="Candara" pitchFamily="34" charset="0"/>
              </a:rPr>
              <a:t>È bene infatti che gli uomini, i quali di fatto esercitano il ministero </a:t>
            </a:r>
            <a:r>
              <a:rPr lang="it-IT" sz="1400" b="1" dirty="0" smtClean="0">
                <a:latin typeface="Candara" pitchFamily="34" charset="0"/>
              </a:rPr>
              <a:t>veramente diaconale</a:t>
            </a:r>
            <a:r>
              <a:rPr lang="it-IT" sz="1400" dirty="0" smtClean="0">
                <a:latin typeface="Candara" pitchFamily="34" charset="0"/>
              </a:rPr>
              <a:t>, o perché come catechisti predicano la parola di Dio, o perché a nome del parroco e del vescovo sono a capo di comunità cristiane lontane, o perché esercitano la carità attraverso opere sociali e caritative, siano fortificati </a:t>
            </a:r>
            <a:r>
              <a:rPr lang="it-IT" sz="1400" b="1" dirty="0" smtClean="0">
                <a:latin typeface="Candara" pitchFamily="34" charset="0"/>
              </a:rPr>
              <a:t>dall'imposizione delle mani</a:t>
            </a:r>
            <a:r>
              <a:rPr lang="it-IT" sz="1400" dirty="0" smtClean="0">
                <a:latin typeface="Candara" pitchFamily="34" charset="0"/>
              </a:rPr>
              <a:t>, che è trasmessa fin dagli apostoli, e siano più saldamente congiunti all'altare per poter esplicare più fruttuosamente il loro ministero con l'aiuto della grazia sacramentale del diaconato</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p:txBody>
          <a:bodyPr>
            <a:normAutofit fontScale="90000"/>
          </a:bodyPr>
          <a:lstStyle/>
          <a:p>
            <a:pPr eaLnBrk="1" fontAlgn="auto" hangingPunct="1">
              <a:spcAft>
                <a:spcPts val="0"/>
              </a:spcAft>
              <a:defRPr/>
            </a:pPr>
            <a:r>
              <a:rPr lang="it-IT" b="1" dirty="0" smtClean="0">
                <a:solidFill>
                  <a:srgbClr val="0070C0"/>
                </a:solidFill>
                <a:effectLst>
                  <a:outerShdw blurRad="38100" dist="38100" dir="2700000" algn="tl">
                    <a:srgbClr val="000000">
                      <a:alpha val="43137"/>
                    </a:srgbClr>
                  </a:outerShdw>
                </a:effectLst>
              </a:rPr>
              <a:t>CAMBIAMENTI POSSIBILI E NECESSARI</a:t>
            </a:r>
          </a:p>
        </p:txBody>
      </p:sp>
      <p:pic>
        <p:nvPicPr>
          <p:cNvPr id="27651" name="Segnaposto contenuto 4" descr="DSCN7446.jpg"/>
          <p:cNvPicPr>
            <a:picLocks noGrp="1" noChangeAspect="1"/>
          </p:cNvPicPr>
          <p:nvPr>
            <p:ph sz="quarter" idx="1"/>
          </p:nvPr>
        </p:nvPicPr>
        <p:blipFill>
          <a:blip r:embed="rId2" cstate="print"/>
          <a:srcRect/>
          <a:stretch>
            <a:fillRect/>
          </a:stretch>
        </p:blipFill>
        <p:spPr>
          <a:xfrm>
            <a:off x="5000628" y="1928802"/>
            <a:ext cx="3614734" cy="35233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7652" name="Segnaposto testo 2"/>
          <p:cNvSpPr>
            <a:spLocks noGrp="1"/>
          </p:cNvSpPr>
          <p:nvPr>
            <p:ph type="body" idx="4294967295"/>
          </p:nvPr>
        </p:nvSpPr>
        <p:spPr>
          <a:xfrm>
            <a:off x="7616825" y="71438"/>
            <a:ext cx="1527175" cy="4983162"/>
          </a:xfrm>
        </p:spPr>
        <p:txBody>
          <a:bodyPr/>
          <a:lstStyle/>
          <a:p>
            <a:pPr eaLnBrk="1" hangingPunct="1">
              <a:buFont typeface="Wingdings 2" pitchFamily="18" charset="2"/>
              <a:buNone/>
            </a:pPr>
            <a:endParaRPr lang="it-IT" dirty="0" smtClean="0"/>
          </a:p>
          <a:p>
            <a:pPr eaLnBrk="1" hangingPunct="1">
              <a:buFont typeface="Wingdings 2" pitchFamily="18" charset="2"/>
              <a:buNone/>
            </a:pPr>
            <a:endParaRPr lang="it-IT" dirty="0" smtClean="0"/>
          </a:p>
        </p:txBody>
      </p:sp>
      <p:sp>
        <p:nvSpPr>
          <p:cNvPr id="6" name="CasellaDiTesto 5"/>
          <p:cNvSpPr txBox="1"/>
          <p:nvPr/>
        </p:nvSpPr>
        <p:spPr>
          <a:xfrm>
            <a:off x="714349" y="2000250"/>
            <a:ext cx="3857651" cy="3939540"/>
          </a:xfrm>
          <a:prstGeom prst="rect">
            <a:avLst/>
          </a:prstGeom>
          <a:noFill/>
        </p:spPr>
        <p:txBody>
          <a:bodyPr wrap="square">
            <a:spAutoFit/>
          </a:bodyPr>
          <a:lstStyle/>
          <a:p>
            <a:pPr algn="ctr" fontAlgn="auto">
              <a:spcBef>
                <a:spcPts val="0"/>
              </a:spcBef>
              <a:spcAft>
                <a:spcPts val="0"/>
              </a:spcAft>
              <a:defRPr/>
            </a:pPr>
            <a:r>
              <a:rPr lang="it-IT" sz="1400" dirty="0">
                <a:latin typeface="+mn-lt"/>
                <a:cs typeface="+mn-cs"/>
              </a:rPr>
              <a:t>«</a:t>
            </a:r>
            <a:r>
              <a:rPr lang="it-IT" dirty="0">
                <a:latin typeface="+mj-lt"/>
                <a:cs typeface="+mn-cs"/>
              </a:rPr>
              <a:t>Nel presente il passato, che è sempre istruttivo, non può pretendere di essere necessariamente normativo. Noi non siamo governati dal passato, ma dall’adattamento della tradizione ai bisogni dell’oggi. La storia ci può solo aiutare a decidere quali siano le cose essenziali di una tradizione e i parametri dell’adattamento»</a:t>
            </a:r>
          </a:p>
          <a:p>
            <a:pPr fontAlgn="auto">
              <a:spcBef>
                <a:spcPts val="0"/>
              </a:spcBef>
              <a:spcAft>
                <a:spcPts val="0"/>
              </a:spcAft>
              <a:defRPr/>
            </a:pPr>
            <a:endParaRPr lang="it-IT" sz="1400" dirty="0">
              <a:latin typeface="+mn-lt"/>
              <a:cs typeface="+mn-cs"/>
            </a:endParaRPr>
          </a:p>
          <a:p>
            <a:pPr fontAlgn="auto">
              <a:spcBef>
                <a:spcPts val="0"/>
              </a:spcBef>
              <a:spcAft>
                <a:spcPts val="0"/>
              </a:spcAft>
              <a:defRPr/>
            </a:pPr>
            <a:endParaRPr lang="it-IT" sz="1400" dirty="0">
              <a:latin typeface="+mn-lt"/>
              <a:cs typeface="+mn-cs"/>
            </a:endParaRPr>
          </a:p>
          <a:p>
            <a:pPr fontAlgn="auto">
              <a:spcBef>
                <a:spcPts val="0"/>
              </a:spcBef>
              <a:spcAft>
                <a:spcPts val="0"/>
              </a:spcAft>
              <a:defRPr/>
            </a:pPr>
            <a:r>
              <a:rPr lang="it-IT" sz="1200" dirty="0">
                <a:latin typeface="+mn-lt"/>
                <a:cs typeface="+mn-cs"/>
              </a:rPr>
              <a:t>R. </a:t>
            </a:r>
            <a:r>
              <a:rPr lang="it-IT" sz="1200" cap="small" dirty="0" err="1">
                <a:latin typeface="+mn-lt"/>
                <a:cs typeface="+mn-cs"/>
              </a:rPr>
              <a:t>Taft</a:t>
            </a:r>
            <a:r>
              <a:rPr lang="it-IT" sz="1200" dirty="0">
                <a:latin typeface="+mn-lt"/>
                <a:cs typeface="+mn-cs"/>
              </a:rPr>
              <a:t>, </a:t>
            </a:r>
            <a:r>
              <a:rPr lang="it-IT" sz="1200" i="1" dirty="0">
                <a:latin typeface="+mn-lt"/>
                <a:cs typeface="+mn-cs"/>
              </a:rPr>
              <a:t>La Liturgia delle Ore in Oriente e in Occidente</a:t>
            </a:r>
            <a:r>
              <a:rPr lang="it-IT" sz="1200" dirty="0">
                <a:latin typeface="+mn-lt"/>
                <a:cs typeface="+mn-cs"/>
              </a:rPr>
              <a:t>, Edizioni Paoline, Cinisello Balsamo 1988, 10 [or.,1986]. </a:t>
            </a:r>
            <a:endParaRPr lang="en-GB" sz="1200" dirty="0">
              <a:latin typeface="+mn-lt"/>
              <a:cs typeface="+mn-cs"/>
            </a:endParaRPr>
          </a:p>
          <a:p>
            <a:pPr fontAlgn="auto">
              <a:spcBef>
                <a:spcPts val="0"/>
              </a:spcBef>
              <a:spcAft>
                <a:spcPts val="0"/>
              </a:spcAft>
              <a:defRPr/>
            </a:pPr>
            <a:endParaRPr lang="en-GB" dirty="0">
              <a:latin typeface="+mn-lt"/>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Segnaposto contenuto 3" descr="diacona armena.jpg"/>
          <p:cNvPicPr>
            <a:picLocks noGrp="1" noChangeAspect="1"/>
          </p:cNvPicPr>
          <p:nvPr>
            <p:ph sz="quarter" idx="1"/>
          </p:nvPr>
        </p:nvPicPr>
        <p:blipFill>
          <a:blip r:embed="rId2"/>
          <a:srcRect/>
          <a:stretch>
            <a:fillRect/>
          </a:stretch>
        </p:blipFill>
        <p:spPr>
          <a:xfrm>
            <a:off x="1714500" y="1428750"/>
            <a:ext cx="4440238" cy="2663825"/>
          </a:xfrm>
          <a:effectLst>
            <a:outerShdw blurRad="292100" dist="139700" dir="2700000" algn="tl" rotWithShape="0">
              <a:srgbClr val="333333">
                <a:alpha val="65000"/>
              </a:srgbClr>
            </a:outerShdw>
          </a:effectLst>
        </p:spPr>
      </p:pic>
      <p:pic>
        <p:nvPicPr>
          <p:cNvPr id="13314" name="Picture 2"/>
          <p:cNvPicPr>
            <a:picLocks noChangeAspect="1" noChangeArrowheads="1"/>
          </p:cNvPicPr>
          <p:nvPr/>
        </p:nvPicPr>
        <p:blipFill>
          <a:blip r:embed="rId3"/>
          <a:srcRect/>
          <a:stretch>
            <a:fillRect/>
          </a:stretch>
        </p:blipFill>
        <p:spPr bwMode="auto">
          <a:xfrm>
            <a:off x="5786438" y="1428750"/>
            <a:ext cx="2619375" cy="1743075"/>
          </a:xfrm>
          <a:prstGeom prst="rect">
            <a:avLst/>
          </a:prstGeom>
          <a:ln>
            <a:noFill/>
          </a:ln>
          <a:effectLst>
            <a:outerShdw blurRad="292100" dist="139700" dir="2700000" algn="tl" rotWithShape="0">
              <a:srgbClr val="333333">
                <a:alpha val="65000"/>
              </a:srgbClr>
            </a:outerShdw>
          </a:effectLst>
        </p:spPr>
      </p:pic>
      <p:sp>
        <p:nvSpPr>
          <p:cNvPr id="2" name="Titolo 1"/>
          <p:cNvSpPr>
            <a:spLocks noGrp="1"/>
          </p:cNvSpPr>
          <p:nvPr>
            <p:ph type="title"/>
          </p:nvPr>
        </p:nvSpPr>
        <p:spPr>
          <a:xfrm>
            <a:off x="457200" y="274638"/>
            <a:ext cx="7467600" cy="922337"/>
          </a:xfrm>
        </p:spPr>
        <p:txBody>
          <a:bodyPr>
            <a:normAutofit/>
          </a:bodyPr>
          <a:lstStyle/>
          <a:p>
            <a:pPr eaLnBrk="1" fontAlgn="auto" hangingPunct="1">
              <a:spcAft>
                <a:spcPts val="0"/>
              </a:spcAft>
              <a:defRPr/>
            </a:pPr>
            <a:r>
              <a:rPr lang="it-IT" sz="3200" b="1" dirty="0" smtClean="0">
                <a:effectLst>
                  <a:outerShdw blurRad="38100" dist="38100" dir="2700000" algn="tl">
                    <a:srgbClr val="000000">
                      <a:alpha val="43137"/>
                    </a:srgbClr>
                  </a:outerShdw>
                </a:effectLst>
              </a:rPr>
              <a:t>Una possibile </a:t>
            </a:r>
            <a:r>
              <a:rPr lang="it-IT" sz="3200" b="1" dirty="0" err="1" smtClean="0">
                <a:effectLst>
                  <a:outerShdw blurRad="38100" dist="38100" dir="2700000" algn="tl">
                    <a:srgbClr val="000000">
                      <a:alpha val="43137"/>
                    </a:srgbClr>
                  </a:outerShdw>
                </a:effectLst>
              </a:rPr>
              <a:t>reistituzione</a:t>
            </a:r>
            <a:r>
              <a:rPr lang="it-IT" sz="3200" b="1" dirty="0" smtClean="0">
                <a:effectLst>
                  <a:outerShdw blurRad="38100" dist="38100" dir="2700000" algn="tl">
                    <a:srgbClr val="000000">
                      <a:alpha val="43137"/>
                    </a:srgbClr>
                  </a:outerShdw>
                </a:effectLst>
              </a:rPr>
              <a:t>?</a:t>
            </a:r>
            <a:endParaRPr lang="it-IT" sz="3200" b="1" dirty="0">
              <a:effectLst>
                <a:outerShdw blurRad="38100" dist="38100" dir="2700000" algn="tl">
                  <a:srgbClr val="000000">
                    <a:alpha val="43137"/>
                  </a:srgbClr>
                </a:outerShdw>
              </a:effectLst>
            </a:endParaRPr>
          </a:p>
        </p:txBody>
      </p:sp>
      <p:pic>
        <p:nvPicPr>
          <p:cNvPr id="5" name="Immagine 4" descr="olimpia diacono 2.jpg"/>
          <p:cNvPicPr>
            <a:picLocks noChangeAspect="1"/>
          </p:cNvPicPr>
          <p:nvPr/>
        </p:nvPicPr>
        <p:blipFill>
          <a:blip r:embed="rId4"/>
          <a:stretch>
            <a:fillRect/>
          </a:stretch>
        </p:blipFill>
        <p:spPr>
          <a:xfrm>
            <a:off x="5072066" y="3571876"/>
            <a:ext cx="3363912" cy="2143125"/>
          </a:xfrm>
          <a:prstGeom prst="rect">
            <a:avLst/>
          </a:prstGeom>
          <a:ln>
            <a:noFill/>
          </a:ln>
          <a:effectLst>
            <a:outerShdw blurRad="292100" dist="139700" dir="2700000" algn="tl" rotWithShape="0">
              <a:srgbClr val="333333">
                <a:alpha val="65000"/>
              </a:srgbClr>
            </a:outerShdw>
          </a:effectLst>
        </p:spPr>
      </p:pic>
      <p:pic>
        <p:nvPicPr>
          <p:cNvPr id="26630" name="Immagine 5" descr="angelica diacono alessandria.jpg"/>
          <p:cNvPicPr>
            <a:picLocks noChangeAspect="1"/>
          </p:cNvPicPr>
          <p:nvPr/>
        </p:nvPicPr>
        <p:blipFill>
          <a:blip r:embed="rId5"/>
          <a:srcRect/>
          <a:stretch>
            <a:fillRect/>
          </a:stretch>
        </p:blipFill>
        <p:spPr bwMode="auto">
          <a:xfrm>
            <a:off x="428625" y="3143250"/>
            <a:ext cx="2465388" cy="3190875"/>
          </a:xfrm>
          <a:prstGeom prst="rect">
            <a:avLst/>
          </a:prstGeom>
          <a:noFill/>
          <a:ln w="9525">
            <a:noFill/>
            <a:miter lim="800000"/>
            <a:headEnd/>
            <a:tailEnd/>
          </a:ln>
        </p:spPr>
      </p:pic>
      <p:sp>
        <p:nvSpPr>
          <p:cNvPr id="7" name="CasellaDiTesto 6"/>
          <p:cNvSpPr txBox="1"/>
          <p:nvPr/>
        </p:nvSpPr>
        <p:spPr>
          <a:xfrm>
            <a:off x="642910" y="1643050"/>
            <a:ext cx="2143140" cy="646331"/>
          </a:xfrm>
          <a:prstGeom prst="rect">
            <a:avLst/>
          </a:prstGeom>
          <a:noFill/>
        </p:spPr>
        <p:txBody>
          <a:bodyPr wrap="square" rtlCol="0">
            <a:spAutoFit/>
          </a:bodyPr>
          <a:lstStyle/>
          <a:p>
            <a:r>
              <a:rPr lang="it-IT" dirty="0" smtClean="0"/>
              <a:t>Chiesa  armena – Teheran 2017</a:t>
            </a:r>
            <a:endParaRPr lang="en-GB" dirty="0"/>
          </a:p>
        </p:txBody>
      </p:sp>
      <p:sp>
        <p:nvSpPr>
          <p:cNvPr id="8" name="CasellaDiTesto 7"/>
          <p:cNvSpPr txBox="1"/>
          <p:nvPr/>
        </p:nvSpPr>
        <p:spPr>
          <a:xfrm>
            <a:off x="2857488" y="5643578"/>
            <a:ext cx="2357454" cy="646331"/>
          </a:xfrm>
          <a:prstGeom prst="rect">
            <a:avLst/>
          </a:prstGeom>
          <a:noFill/>
        </p:spPr>
        <p:txBody>
          <a:bodyPr wrap="square" rtlCol="0">
            <a:spAutoFit/>
          </a:bodyPr>
          <a:lstStyle/>
          <a:p>
            <a:r>
              <a:rPr lang="it-IT" dirty="0" err="1" smtClean="0"/>
              <a:t>patr</a:t>
            </a:r>
            <a:r>
              <a:rPr lang="it-IT" dirty="0" smtClean="0"/>
              <a:t>. Alessandria </a:t>
            </a:r>
          </a:p>
          <a:p>
            <a:r>
              <a:rPr lang="it-IT" dirty="0" err="1" smtClean="0"/>
              <a:t>Zimbawe</a:t>
            </a:r>
            <a:r>
              <a:rPr lang="it-IT" dirty="0" smtClean="0"/>
              <a:t> 2024</a:t>
            </a: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274638"/>
            <a:ext cx="6943748" cy="1143000"/>
          </a:xfrm>
        </p:spPr>
        <p:txBody>
          <a:bodyPr/>
          <a:lstStyle/>
          <a:p>
            <a:r>
              <a:rPr lang="it-IT" b="1" dirty="0" smtClean="0">
                <a:solidFill>
                  <a:srgbClr val="FF0000"/>
                </a:solidFill>
                <a:effectLst>
                  <a:outerShdw blurRad="38100" dist="38100" dir="2700000" algn="tl">
                    <a:srgbClr val="000000">
                      <a:alpha val="43137"/>
                    </a:srgbClr>
                  </a:outerShdw>
                </a:effectLst>
              </a:rPr>
              <a:t>UN MINISTERO NECESSARIO</a:t>
            </a:r>
            <a:endParaRPr lang="en-GB" b="1"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sz="quarter" idx="1"/>
          </p:nvPr>
        </p:nvSpPr>
        <p:spPr>
          <a:xfrm>
            <a:off x="914400" y="1643050"/>
            <a:ext cx="3514724" cy="4376750"/>
          </a:xfrm>
        </p:spPr>
        <p:txBody>
          <a:bodyPr/>
          <a:lstStyle/>
          <a:p>
            <a:r>
              <a:rPr lang="it-IT" sz="2000" dirty="0" err="1" smtClean="0">
                <a:latin typeface="+mj-lt"/>
              </a:rPr>
              <a:t>Framework</a:t>
            </a:r>
            <a:r>
              <a:rPr lang="it-IT" sz="2000" dirty="0" smtClean="0">
                <a:latin typeface="+mj-lt"/>
              </a:rPr>
              <a:t> </a:t>
            </a:r>
            <a:r>
              <a:rPr lang="it-IT" sz="2000" dirty="0" err="1" smtClean="0">
                <a:latin typeface="+mj-lt"/>
              </a:rPr>
              <a:t>ecclesiologico-pneumatologico</a:t>
            </a:r>
            <a:r>
              <a:rPr lang="it-IT" sz="2000" dirty="0" smtClean="0">
                <a:latin typeface="+mj-lt"/>
              </a:rPr>
              <a:t> </a:t>
            </a:r>
          </a:p>
          <a:p>
            <a:pPr>
              <a:buNone/>
            </a:pPr>
            <a:r>
              <a:rPr lang="it-IT" sz="1800" i="1" dirty="0" smtClean="0">
                <a:latin typeface="+mj-lt"/>
              </a:rPr>
              <a:t>	(Doc. Finale 2024, </a:t>
            </a:r>
            <a:r>
              <a:rPr lang="it-IT" sz="1800" i="1" dirty="0" err="1" smtClean="0">
                <a:latin typeface="+mj-lt"/>
              </a:rPr>
              <a:t>nn</a:t>
            </a:r>
            <a:r>
              <a:rPr lang="it-IT" sz="1800" i="1" dirty="0" smtClean="0">
                <a:latin typeface="+mj-lt"/>
              </a:rPr>
              <a:t>. 68-75)</a:t>
            </a:r>
          </a:p>
          <a:p>
            <a:r>
              <a:rPr lang="it-IT" sz="2000" dirty="0" smtClean="0">
                <a:latin typeface="+mj-lt"/>
              </a:rPr>
              <a:t>Ecclesiologia in prospettiva di genere</a:t>
            </a:r>
          </a:p>
          <a:p>
            <a:endParaRPr lang="it-IT" sz="2000" dirty="0" smtClean="0">
              <a:latin typeface="+mj-lt"/>
            </a:endParaRPr>
          </a:p>
          <a:p>
            <a:r>
              <a:rPr lang="it-IT" sz="2000" dirty="0" smtClean="0">
                <a:latin typeface="+mj-lt"/>
              </a:rPr>
              <a:t>Tradizione </a:t>
            </a:r>
            <a:endParaRPr lang="it-IT" sz="2000" dirty="0" smtClean="0">
              <a:latin typeface="+mj-lt"/>
            </a:endParaRPr>
          </a:p>
          <a:p>
            <a:r>
              <a:rPr lang="it-IT" sz="2000" dirty="0" smtClean="0">
                <a:latin typeface="+mj-lt"/>
              </a:rPr>
              <a:t>Come cambiano i ministeri?</a:t>
            </a:r>
          </a:p>
          <a:p>
            <a:r>
              <a:rPr lang="it-IT" sz="2000" dirty="0" err="1" smtClean="0">
                <a:latin typeface="+mj-lt"/>
              </a:rPr>
              <a:t>Soggettualità</a:t>
            </a:r>
            <a:r>
              <a:rPr lang="it-IT" sz="2000" dirty="0" smtClean="0">
                <a:latin typeface="+mj-lt"/>
              </a:rPr>
              <a:t> </a:t>
            </a:r>
            <a:r>
              <a:rPr lang="it-IT" sz="2000" dirty="0" smtClean="0">
                <a:latin typeface="+mj-lt"/>
              </a:rPr>
              <a:t>delle donne – XX secolo </a:t>
            </a:r>
          </a:p>
          <a:p>
            <a:r>
              <a:rPr lang="it-IT" sz="2000" dirty="0" smtClean="0">
                <a:latin typeface="+mj-lt"/>
              </a:rPr>
              <a:t>Riforma missionaria e riforma dei ministeri (donne)</a:t>
            </a:r>
            <a:endParaRPr lang="en-GB" sz="2000" dirty="0">
              <a:latin typeface="+mj-lt"/>
            </a:endParaRPr>
          </a:p>
        </p:txBody>
      </p:sp>
      <p:pic>
        <p:nvPicPr>
          <p:cNvPr id="6" name="Segnaposto contenuto 4" descr="ciria 1.JPG"/>
          <p:cNvPicPr>
            <a:picLocks noChangeAspect="1"/>
          </p:cNvPicPr>
          <p:nvPr/>
        </p:nvPicPr>
        <p:blipFill>
          <a:blip r:embed="rId2"/>
          <a:srcRect/>
          <a:stretch>
            <a:fillRect/>
          </a:stretch>
        </p:blipFill>
        <p:spPr bwMode="auto">
          <a:xfrm rot="16378275">
            <a:off x="5928688" y="1699490"/>
            <a:ext cx="2879725" cy="21605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Segnaposto contenuto 3" descr="diacono lavanda dei piedi.jpg"/>
          <p:cNvPicPr>
            <a:picLocks noGrp="1" noChangeAspect="1"/>
          </p:cNvPicPr>
          <p:nvPr>
            <p:ph sz="quarter" idx="2"/>
          </p:nvPr>
        </p:nvPicPr>
        <p:blipFill>
          <a:blip r:embed="rId3"/>
          <a:srcRect/>
          <a:stretch>
            <a:fillRect/>
          </a:stretch>
        </p:blipFill>
        <p:spPr>
          <a:xfrm rot="21376180">
            <a:off x="4597096" y="2268719"/>
            <a:ext cx="1763576" cy="30249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magine 8" descr="alba teresa cediel.jpeg"/>
          <p:cNvPicPr>
            <a:picLocks noChangeAspect="1"/>
          </p:cNvPicPr>
          <p:nvPr/>
        </p:nvPicPr>
        <p:blipFill>
          <a:blip r:embed="rId4"/>
          <a:stretch>
            <a:fillRect/>
          </a:stretch>
        </p:blipFill>
        <p:spPr>
          <a:xfrm>
            <a:off x="5643570" y="4786322"/>
            <a:ext cx="3100496" cy="1714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p:nvPr>
        </p:nvSpPr>
        <p:spPr>
          <a:xfrm>
            <a:off x="357188" y="274638"/>
            <a:ext cx="8329612" cy="1143000"/>
          </a:xfrm>
        </p:spPr>
        <p:txBody>
          <a:bodyPr/>
          <a:lstStyle/>
          <a:p>
            <a:pPr algn="ctr" eaLnBrk="1" hangingPunct="1"/>
            <a:r>
              <a:rPr lang="it-IT" sz="3400" b="1" dirty="0" smtClean="0">
                <a:solidFill>
                  <a:srgbClr val="FF0000"/>
                </a:solidFill>
                <a:cs typeface="Calibri" pitchFamily="34" charset="0"/>
              </a:rPr>
              <a:t>Una figura necessaria nella chiesa sinodale</a:t>
            </a:r>
            <a:endParaRPr lang="it-IT" sz="3400" b="1" dirty="0" smtClean="0">
              <a:solidFill>
                <a:srgbClr val="FF0000"/>
              </a:solidFill>
              <a:cs typeface="Calibri" pitchFamily="34" charset="0"/>
            </a:endParaRPr>
          </a:p>
        </p:txBody>
      </p:sp>
      <p:sp>
        <p:nvSpPr>
          <p:cNvPr id="3" name="Segnaposto contenuto 2"/>
          <p:cNvSpPr>
            <a:spLocks noGrp="1"/>
          </p:cNvSpPr>
          <p:nvPr>
            <p:ph sz="quarter" idx="1"/>
          </p:nvPr>
        </p:nvSpPr>
        <p:spPr>
          <a:xfrm>
            <a:off x="642910" y="1857364"/>
            <a:ext cx="7281890" cy="4616461"/>
          </a:xfrm>
        </p:spPr>
        <p:txBody>
          <a:bodyPr>
            <a:normAutofit/>
          </a:bodyPr>
          <a:lstStyle/>
          <a:p>
            <a:pPr marL="274320" indent="-274320" eaLnBrk="1" fontAlgn="auto" hangingPunct="1">
              <a:spcBef>
                <a:spcPts val="580"/>
              </a:spcBef>
              <a:spcAft>
                <a:spcPts val="0"/>
              </a:spcAft>
              <a:buNone/>
              <a:defRPr/>
            </a:pPr>
            <a:endParaRPr lang="it-IT" sz="1800" dirty="0" smtClean="0">
              <a:solidFill>
                <a:schemeClr val="accent1">
                  <a:lumMod val="75000"/>
                </a:schemeClr>
              </a:solidFill>
              <a:latin typeface="Arial" pitchFamily="34" charset="0"/>
              <a:cs typeface="Arial" pitchFamily="34" charset="0"/>
            </a:endParaRPr>
          </a:p>
          <a:p>
            <a:pPr marL="274320" indent="-274320" eaLnBrk="1" fontAlgn="auto" hangingPunct="1">
              <a:spcBef>
                <a:spcPts val="580"/>
              </a:spcBef>
              <a:spcAft>
                <a:spcPts val="0"/>
              </a:spcAft>
              <a:buNone/>
              <a:defRPr/>
            </a:pPr>
            <a:r>
              <a:rPr lang="it-IT" sz="1800" dirty="0" smtClean="0">
                <a:solidFill>
                  <a:schemeClr val="accent1">
                    <a:lumMod val="75000"/>
                  </a:schemeClr>
                </a:solidFill>
                <a:latin typeface="Arial" pitchFamily="34" charset="0"/>
                <a:cs typeface="Arial" pitchFamily="34" charset="0"/>
              </a:rPr>
              <a:t>Evoluzione delle figure ministeriali</a:t>
            </a:r>
          </a:p>
          <a:p>
            <a:pPr marL="274320" indent="-274320" eaLnBrk="1" fontAlgn="auto" hangingPunct="1">
              <a:spcBef>
                <a:spcPts val="580"/>
              </a:spcBef>
              <a:spcAft>
                <a:spcPts val="0"/>
              </a:spcAft>
              <a:buNone/>
              <a:defRPr/>
            </a:pPr>
            <a:r>
              <a:rPr lang="it-IT" sz="1800" dirty="0" smtClean="0">
                <a:solidFill>
                  <a:schemeClr val="accent1">
                    <a:lumMod val="75000"/>
                  </a:schemeClr>
                </a:solidFill>
                <a:latin typeface="Arial" pitchFamily="34" charset="0"/>
                <a:cs typeface="Arial" pitchFamily="34" charset="0"/>
              </a:rPr>
              <a:t>Una unica </a:t>
            </a:r>
            <a:r>
              <a:rPr lang="it-IT" sz="1800" i="1" dirty="0" err="1" smtClean="0">
                <a:solidFill>
                  <a:schemeClr val="accent1">
                    <a:lumMod val="75000"/>
                  </a:schemeClr>
                </a:solidFill>
                <a:latin typeface="Arial" pitchFamily="34" charset="0"/>
                <a:cs typeface="Arial" pitchFamily="34" charset="0"/>
              </a:rPr>
              <a:t>ratio</a:t>
            </a:r>
            <a:r>
              <a:rPr lang="it-IT" sz="1800" dirty="0" smtClean="0">
                <a:solidFill>
                  <a:schemeClr val="accent1">
                    <a:lumMod val="75000"/>
                  </a:schemeClr>
                </a:solidFill>
                <a:latin typeface="Arial" pitchFamily="34" charset="0"/>
                <a:cs typeface="Arial" pitchFamily="34" charset="0"/>
              </a:rPr>
              <a:t> – nei secoli</a:t>
            </a:r>
          </a:p>
          <a:p>
            <a:pPr marL="274320" indent="-274320" eaLnBrk="1" fontAlgn="auto" hangingPunct="1">
              <a:spcBef>
                <a:spcPts val="580"/>
              </a:spcBef>
              <a:spcAft>
                <a:spcPts val="0"/>
              </a:spcAft>
              <a:buNone/>
              <a:defRPr/>
            </a:pPr>
            <a:r>
              <a:rPr lang="it-IT" sz="1800" dirty="0" smtClean="0">
                <a:solidFill>
                  <a:schemeClr val="accent1">
                    <a:lumMod val="75000"/>
                  </a:schemeClr>
                </a:solidFill>
                <a:latin typeface="Arial" pitchFamily="34" charset="0"/>
                <a:cs typeface="Arial" pitchFamily="34" charset="0"/>
              </a:rPr>
              <a:t>	Custodire l’apostolicità della fede, </a:t>
            </a:r>
          </a:p>
          <a:p>
            <a:pPr marL="274320" indent="-274320" eaLnBrk="1" fontAlgn="auto" hangingPunct="1">
              <a:spcBef>
                <a:spcPts val="580"/>
              </a:spcBef>
              <a:spcAft>
                <a:spcPts val="0"/>
              </a:spcAft>
              <a:buNone/>
              <a:defRPr/>
            </a:pPr>
            <a:r>
              <a:rPr lang="it-IT" sz="1800" dirty="0" smtClean="0">
                <a:solidFill>
                  <a:schemeClr val="accent1">
                    <a:lumMod val="75000"/>
                  </a:schemeClr>
                </a:solidFill>
                <a:latin typeface="Arial" pitchFamily="34" charset="0"/>
                <a:cs typeface="Arial" pitchFamily="34" charset="0"/>
              </a:rPr>
              <a:t>	servire il Noi ecclesiale </a:t>
            </a:r>
          </a:p>
          <a:p>
            <a:pPr marL="274320" indent="-274320" eaLnBrk="1" fontAlgn="auto" hangingPunct="1">
              <a:spcBef>
                <a:spcPts val="580"/>
              </a:spcBef>
              <a:spcAft>
                <a:spcPts val="0"/>
              </a:spcAft>
              <a:buNone/>
              <a:defRPr/>
            </a:pPr>
            <a:r>
              <a:rPr lang="it-IT" sz="1800" b="1" dirty="0" smtClean="0">
                <a:solidFill>
                  <a:schemeClr val="accent1">
                    <a:lumMod val="75000"/>
                  </a:schemeClr>
                </a:solidFill>
                <a:latin typeface="Arial" pitchFamily="34" charset="0"/>
                <a:cs typeface="Arial" pitchFamily="34" charset="0"/>
              </a:rPr>
              <a:t>	come donne</a:t>
            </a:r>
          </a:p>
          <a:p>
            <a:pPr marL="274320" indent="-274320" eaLnBrk="1" fontAlgn="auto" hangingPunct="1">
              <a:spcBef>
                <a:spcPts val="580"/>
              </a:spcBef>
              <a:spcAft>
                <a:spcPts val="0"/>
              </a:spcAft>
              <a:buNone/>
              <a:defRPr/>
            </a:pPr>
            <a:r>
              <a:rPr lang="it-IT" sz="1800" b="1" dirty="0" smtClean="0">
                <a:solidFill>
                  <a:schemeClr val="accent1">
                    <a:lumMod val="75000"/>
                  </a:schemeClr>
                </a:solidFill>
                <a:latin typeface="Arial" pitchFamily="34" charset="0"/>
                <a:cs typeface="Arial" pitchFamily="34" charset="0"/>
              </a:rPr>
              <a:t>	</a:t>
            </a:r>
            <a:r>
              <a:rPr lang="it-IT" sz="1800" dirty="0" smtClean="0">
                <a:solidFill>
                  <a:schemeClr val="accent1">
                    <a:lumMod val="75000"/>
                  </a:schemeClr>
                </a:solidFill>
                <a:latin typeface="Arial" pitchFamily="34" charset="0"/>
                <a:cs typeface="Arial" pitchFamily="34" charset="0"/>
              </a:rPr>
              <a:t>battesimo, omelia, animazione </a:t>
            </a:r>
            <a:r>
              <a:rPr lang="it-IT" sz="1800" dirty="0" smtClean="0">
                <a:solidFill>
                  <a:schemeClr val="accent1">
                    <a:lumMod val="75000"/>
                  </a:schemeClr>
                </a:solidFill>
                <a:latin typeface="Arial" pitchFamily="34" charset="0"/>
                <a:cs typeface="Arial" pitchFamily="34" charset="0"/>
              </a:rPr>
              <a:t>comunità</a:t>
            </a:r>
          </a:p>
          <a:p>
            <a:pPr marL="274320" indent="-274320" eaLnBrk="1" fontAlgn="auto" hangingPunct="1">
              <a:spcBef>
                <a:spcPts val="580"/>
              </a:spcBef>
              <a:spcAft>
                <a:spcPts val="0"/>
              </a:spcAft>
              <a:buNone/>
              <a:defRPr/>
            </a:pPr>
            <a:endParaRPr lang="it-IT" sz="1800" dirty="0" smtClean="0">
              <a:solidFill>
                <a:schemeClr val="accent1">
                  <a:lumMod val="75000"/>
                </a:schemeClr>
              </a:solidFill>
              <a:latin typeface="Arial" pitchFamily="34" charset="0"/>
              <a:cs typeface="Arial" pitchFamily="34" charset="0"/>
            </a:endParaRPr>
          </a:p>
          <a:p>
            <a:pPr marL="274320" indent="-274320" eaLnBrk="1" fontAlgn="auto" hangingPunct="1">
              <a:spcBef>
                <a:spcPts val="580"/>
              </a:spcBef>
              <a:spcAft>
                <a:spcPts val="0"/>
              </a:spcAft>
              <a:buNone/>
              <a:defRPr/>
            </a:pPr>
            <a:r>
              <a:rPr lang="it-IT" sz="1800" dirty="0" smtClean="0">
                <a:solidFill>
                  <a:schemeClr val="accent1">
                    <a:lumMod val="75000"/>
                  </a:schemeClr>
                </a:solidFill>
                <a:latin typeface="Arial" pitchFamily="34" charset="0"/>
                <a:cs typeface="Arial" pitchFamily="34" charset="0"/>
              </a:rPr>
              <a:t>la necessità di differenziare </a:t>
            </a:r>
            <a:endParaRPr lang="it-IT" sz="1800" dirty="0" smtClean="0">
              <a:solidFill>
                <a:schemeClr val="accent1">
                  <a:lumMod val="75000"/>
                </a:schemeClr>
              </a:solidFill>
              <a:latin typeface="Arial" pitchFamily="34" charset="0"/>
              <a:cs typeface="Arial" pitchFamily="34" charset="0"/>
            </a:endParaRPr>
          </a:p>
          <a:p>
            <a:pPr marL="274320" indent="-274320" eaLnBrk="1" fontAlgn="auto" hangingPunct="1">
              <a:spcBef>
                <a:spcPts val="580"/>
              </a:spcBef>
              <a:spcAft>
                <a:spcPts val="0"/>
              </a:spcAft>
              <a:buNone/>
              <a:defRPr/>
            </a:pPr>
            <a:r>
              <a:rPr lang="it-IT" sz="1800" dirty="0" smtClean="0">
                <a:solidFill>
                  <a:schemeClr val="accent1">
                    <a:lumMod val="75000"/>
                  </a:schemeClr>
                </a:solidFill>
                <a:latin typeface="Arial" pitchFamily="34" charset="0"/>
                <a:cs typeface="Arial" pitchFamily="34" charset="0"/>
              </a:rPr>
              <a:t>la </a:t>
            </a:r>
            <a:r>
              <a:rPr lang="it-IT" sz="1800" dirty="0" smtClean="0">
                <a:solidFill>
                  <a:schemeClr val="accent1">
                    <a:lumMod val="75000"/>
                  </a:schemeClr>
                </a:solidFill>
                <a:latin typeface="Arial" pitchFamily="34" charset="0"/>
                <a:cs typeface="Arial" pitchFamily="34" charset="0"/>
              </a:rPr>
              <a:t>risposta nei diversi </a:t>
            </a:r>
            <a:r>
              <a:rPr lang="it-IT" sz="1800" dirty="0" smtClean="0">
                <a:solidFill>
                  <a:schemeClr val="accent1">
                    <a:lumMod val="75000"/>
                  </a:schemeClr>
                </a:solidFill>
                <a:latin typeface="Arial" pitchFamily="34" charset="0"/>
                <a:cs typeface="Arial" pitchFamily="34" charset="0"/>
              </a:rPr>
              <a:t>continenti </a:t>
            </a:r>
            <a:r>
              <a:rPr lang="it-IT" sz="1800" smtClean="0">
                <a:solidFill>
                  <a:schemeClr val="accent1">
                    <a:lumMod val="75000"/>
                  </a:schemeClr>
                </a:solidFill>
                <a:latin typeface="Arial" pitchFamily="34" charset="0"/>
                <a:cs typeface="Arial" pitchFamily="34" charset="0"/>
              </a:rPr>
              <a:t>e chiese locali</a:t>
            </a:r>
            <a:endParaRPr lang="it-IT" sz="1800" dirty="0" smtClean="0">
              <a:solidFill>
                <a:schemeClr val="accent1">
                  <a:lumMod val="75000"/>
                </a:schemeClr>
              </a:solidFill>
              <a:latin typeface="Arial" pitchFamily="34" charset="0"/>
              <a:cs typeface="Arial" pitchFamily="34" charset="0"/>
            </a:endParaRPr>
          </a:p>
        </p:txBody>
      </p:sp>
      <p:pic>
        <p:nvPicPr>
          <p:cNvPr id="25604" name="Immagine 4" descr="DSCN8543.JPG"/>
          <p:cNvPicPr>
            <a:picLocks noChangeAspect="1"/>
          </p:cNvPicPr>
          <p:nvPr/>
        </p:nvPicPr>
        <p:blipFill>
          <a:blip r:embed="rId2"/>
          <a:srcRect/>
          <a:stretch>
            <a:fillRect/>
          </a:stretch>
        </p:blipFill>
        <p:spPr bwMode="auto">
          <a:xfrm>
            <a:off x="5572132" y="2000240"/>
            <a:ext cx="2671762" cy="356393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274638"/>
            <a:ext cx="7772400" cy="1011222"/>
          </a:xfrm>
        </p:spPr>
        <p:txBody>
          <a:bodyPr/>
          <a:lstStyle/>
          <a:p>
            <a:pPr algn="ctr"/>
            <a:r>
              <a:rPr lang="it-IT" b="1" dirty="0" smtClean="0">
                <a:solidFill>
                  <a:srgbClr val="0070C0"/>
                </a:solidFill>
                <a:effectLst>
                  <a:outerShdw blurRad="38100" dist="38100" dir="2700000" algn="tl">
                    <a:srgbClr val="000000">
                      <a:alpha val="43137"/>
                    </a:srgbClr>
                  </a:outerShdw>
                </a:effectLst>
              </a:rPr>
              <a:t>TRAIETTORIE</a:t>
            </a:r>
            <a:endParaRPr lang="en-GB" b="1" dirty="0">
              <a:solidFill>
                <a:srgbClr val="0070C0"/>
              </a:solidFill>
              <a:effectLst>
                <a:outerShdw blurRad="38100" dist="38100" dir="2700000" algn="tl">
                  <a:srgbClr val="000000">
                    <a:alpha val="43137"/>
                  </a:srgbClr>
                </a:outerShdw>
              </a:effectLst>
            </a:endParaRPr>
          </a:p>
        </p:txBody>
      </p:sp>
      <p:pic>
        <p:nvPicPr>
          <p:cNvPr id="5" name="Segnaposto contenuto 4" descr="navi 3.jpg"/>
          <p:cNvPicPr>
            <a:picLocks noGrp="1" noChangeAspect="1"/>
          </p:cNvPicPr>
          <p:nvPr>
            <p:ph sz="quarter" idx="1"/>
          </p:nvPr>
        </p:nvPicPr>
        <p:blipFill>
          <a:blip r:embed="rId2" cstate="print"/>
          <a:stretch>
            <a:fillRect/>
          </a:stretch>
        </p:blipFill>
        <p:spPr>
          <a:xfrm>
            <a:off x="1000100" y="1714488"/>
            <a:ext cx="3749675" cy="3749675"/>
          </a:xfrm>
          <a:prstGeom prst="rect">
            <a:avLst/>
          </a:prstGeom>
          <a:ln>
            <a:noFill/>
          </a:ln>
          <a:effectLst>
            <a:softEdge rad="112500"/>
          </a:effectLst>
        </p:spPr>
      </p:pic>
      <p:sp>
        <p:nvSpPr>
          <p:cNvPr id="4" name="Segnaposto contenuto 3"/>
          <p:cNvSpPr>
            <a:spLocks noGrp="1"/>
          </p:cNvSpPr>
          <p:nvPr>
            <p:ph sz="quarter" idx="2"/>
          </p:nvPr>
        </p:nvSpPr>
        <p:spPr>
          <a:xfrm>
            <a:off x="4933950" y="2071678"/>
            <a:ext cx="3749040" cy="3214710"/>
          </a:xfrm>
        </p:spPr>
        <p:txBody>
          <a:bodyPr/>
          <a:lstStyle/>
          <a:p>
            <a:r>
              <a:rPr lang="it-IT" dirty="0" smtClean="0">
                <a:latin typeface="+mj-lt"/>
              </a:rPr>
              <a:t>studi sul diaconato</a:t>
            </a:r>
          </a:p>
          <a:p>
            <a:r>
              <a:rPr lang="it-IT" dirty="0" smtClean="0">
                <a:latin typeface="+mj-lt"/>
              </a:rPr>
              <a:t>studi sulla ordinazione ministeriale delle donne</a:t>
            </a:r>
          </a:p>
          <a:p>
            <a:r>
              <a:rPr lang="it-IT" dirty="0" smtClean="0">
                <a:latin typeface="+mj-lt"/>
              </a:rPr>
              <a:t>studi specificamente dedicati alle </a:t>
            </a:r>
            <a:r>
              <a:rPr lang="it-IT" dirty="0" err="1" smtClean="0">
                <a:latin typeface="+mj-lt"/>
              </a:rPr>
              <a:t>diacone</a:t>
            </a:r>
            <a:endParaRPr lang="it-IT" dirty="0" smtClean="0">
              <a:latin typeface="+mj-lt"/>
            </a:endParaRPr>
          </a:p>
          <a:p>
            <a:pPr>
              <a:buNone/>
            </a:pPr>
            <a:endParaRPr lang="it-IT" dirty="0" smtClean="0"/>
          </a:p>
          <a:p>
            <a:pPr>
              <a:buNone/>
            </a:pP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LE QUESTIONI APERTE</a:t>
            </a:r>
            <a:endParaRPr lang="en-GB" b="1" dirty="0">
              <a:solidFill>
                <a:srgbClr val="FF0000"/>
              </a:solidFill>
            </a:endParaRPr>
          </a:p>
        </p:txBody>
      </p:sp>
      <p:sp>
        <p:nvSpPr>
          <p:cNvPr id="4" name="Segnaposto contenuto 3"/>
          <p:cNvSpPr>
            <a:spLocks noGrp="1"/>
          </p:cNvSpPr>
          <p:nvPr>
            <p:ph sz="quarter" idx="2"/>
          </p:nvPr>
        </p:nvSpPr>
        <p:spPr>
          <a:xfrm>
            <a:off x="4933950" y="1643050"/>
            <a:ext cx="3749040" cy="4376750"/>
          </a:xfrm>
        </p:spPr>
        <p:txBody>
          <a:bodyPr/>
          <a:lstStyle/>
          <a:p>
            <a:r>
              <a:rPr lang="it-IT" dirty="0" smtClean="0">
                <a:latin typeface="+mj-lt"/>
              </a:rPr>
              <a:t>QUATTRO DOMANDE</a:t>
            </a:r>
            <a:endParaRPr lang="it-IT" dirty="0" smtClean="0">
              <a:latin typeface="+mj-lt"/>
            </a:endParaRPr>
          </a:p>
          <a:p>
            <a:endParaRPr lang="it-IT" dirty="0" smtClean="0">
              <a:latin typeface="+mj-lt"/>
            </a:endParaRPr>
          </a:p>
          <a:p>
            <a:pPr marL="0" indent="0">
              <a:buNone/>
            </a:pPr>
            <a:r>
              <a:rPr lang="it-IT" dirty="0" smtClean="0">
                <a:latin typeface="+mj-lt"/>
              </a:rPr>
              <a:t>Incrocio di risposte a questioni diverse</a:t>
            </a:r>
          </a:p>
          <a:p>
            <a:pPr marL="0" indent="0"/>
            <a:r>
              <a:rPr lang="it-IT" dirty="0" smtClean="0">
                <a:latin typeface="+mj-lt"/>
              </a:rPr>
              <a:t>  teologia dalla Scrittura </a:t>
            </a:r>
          </a:p>
          <a:p>
            <a:pPr marL="0" indent="0"/>
            <a:r>
              <a:rPr lang="it-IT" dirty="0" smtClean="0">
                <a:latin typeface="+mj-lt"/>
              </a:rPr>
              <a:t>  nella </a:t>
            </a:r>
            <a:r>
              <a:rPr lang="it-IT" i="1" dirty="0" err="1" smtClean="0">
                <a:latin typeface="+mj-lt"/>
              </a:rPr>
              <a:t>Traditio</a:t>
            </a:r>
            <a:r>
              <a:rPr lang="it-IT" i="1" dirty="0" smtClean="0">
                <a:latin typeface="+mj-lt"/>
              </a:rPr>
              <a:t> </a:t>
            </a:r>
            <a:r>
              <a:rPr lang="it-IT" sz="2000" dirty="0" smtClean="0">
                <a:latin typeface="+mj-lt"/>
              </a:rPr>
              <a:t>(Vaticano II)</a:t>
            </a:r>
          </a:p>
          <a:p>
            <a:pPr marL="0" indent="0"/>
            <a:r>
              <a:rPr lang="it-IT" dirty="0" smtClean="0">
                <a:latin typeface="+mj-lt"/>
              </a:rPr>
              <a:t>  interdisciplinare</a:t>
            </a:r>
            <a:endParaRPr lang="en-GB" dirty="0">
              <a:latin typeface="+mj-lt"/>
            </a:endParaRPr>
          </a:p>
        </p:txBody>
      </p:sp>
      <p:pic>
        <p:nvPicPr>
          <p:cNvPr id="8" name="Segnaposto contenuto 7" descr="IMG_2945.JPG"/>
          <p:cNvPicPr>
            <a:picLocks noGrp="1" noChangeAspect="1"/>
          </p:cNvPicPr>
          <p:nvPr>
            <p:ph sz="quarter" idx="1"/>
          </p:nvPr>
        </p:nvPicPr>
        <p:blipFill>
          <a:blip r:embed="rId2" cstate="print"/>
          <a:stretch>
            <a:fillRect/>
          </a:stretch>
        </p:blipFill>
        <p:spPr>
          <a:xfrm rot="5400000">
            <a:off x="753243" y="2318535"/>
            <a:ext cx="3689361" cy="27670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p:nvPr>
        </p:nvSpPr>
        <p:spPr>
          <a:xfrm>
            <a:off x="457200" y="274638"/>
            <a:ext cx="7467600" cy="939800"/>
          </a:xfrm>
        </p:spPr>
        <p:txBody>
          <a:bodyPr/>
          <a:lstStyle/>
          <a:p>
            <a:pPr algn="ctr" eaLnBrk="1" hangingPunct="1"/>
            <a:r>
              <a:rPr lang="it-IT" sz="3600" b="1" dirty="0" smtClean="0">
                <a:solidFill>
                  <a:srgbClr val="FF0000"/>
                </a:solidFill>
                <a:latin typeface="Candara" pitchFamily="34" charset="0"/>
              </a:rPr>
              <a:t>Alle </a:t>
            </a:r>
            <a:r>
              <a:rPr lang="it-IT" sz="3600" b="1" dirty="0" smtClean="0">
                <a:solidFill>
                  <a:srgbClr val="FF0000"/>
                </a:solidFill>
                <a:latin typeface="Candara" pitchFamily="34" charset="0"/>
              </a:rPr>
              <a:t>origini della domanda</a:t>
            </a:r>
            <a:endParaRPr lang="en-GB" sz="3600" b="1" dirty="0" smtClean="0">
              <a:solidFill>
                <a:srgbClr val="FF0000"/>
              </a:solidFill>
              <a:latin typeface="Candara" pitchFamily="34" charset="0"/>
            </a:endParaRPr>
          </a:p>
        </p:txBody>
      </p:sp>
      <p:sp>
        <p:nvSpPr>
          <p:cNvPr id="10243" name="Segnaposto contenuto 2"/>
          <p:cNvSpPr>
            <a:spLocks noGrp="1"/>
          </p:cNvSpPr>
          <p:nvPr>
            <p:ph sz="quarter" idx="1"/>
          </p:nvPr>
        </p:nvSpPr>
        <p:spPr>
          <a:xfrm>
            <a:off x="928662" y="1714488"/>
            <a:ext cx="3657600" cy="4171950"/>
          </a:xfrm>
        </p:spPr>
        <p:txBody>
          <a:bodyPr/>
          <a:lstStyle/>
          <a:p>
            <a:pPr eaLnBrk="1" hangingPunct="1"/>
            <a:r>
              <a:rPr lang="it-IT" sz="1800" dirty="0" smtClean="0">
                <a:latin typeface="Candara" pitchFamily="34" charset="0"/>
              </a:rPr>
              <a:t>mons. Giuseppe Ruotolo, vescovo di </a:t>
            </a:r>
            <a:r>
              <a:rPr lang="it-IT" sz="1800" dirty="0" err="1" smtClean="0">
                <a:latin typeface="Candara" pitchFamily="34" charset="0"/>
              </a:rPr>
              <a:t>Ugento-S</a:t>
            </a:r>
            <a:r>
              <a:rPr lang="it-IT" sz="1800" dirty="0" smtClean="0">
                <a:latin typeface="Candara" pitchFamily="34" charset="0"/>
              </a:rPr>
              <a:t>. Maria di </a:t>
            </a:r>
            <a:r>
              <a:rPr lang="it-IT" sz="1800" dirty="0" err="1" smtClean="0">
                <a:latin typeface="Candara" pitchFamily="34" charset="0"/>
              </a:rPr>
              <a:t>Leuca</a:t>
            </a:r>
            <a:r>
              <a:rPr lang="it-IT" sz="1800" dirty="0" smtClean="0">
                <a:latin typeface="Candara" pitchFamily="34" charset="0"/>
              </a:rPr>
              <a:t>, </a:t>
            </a:r>
          </a:p>
          <a:p>
            <a:pPr lvl="1" eaLnBrk="1" hangingPunct="1"/>
            <a:r>
              <a:rPr lang="it-IT" sz="1800" dirty="0" smtClean="0">
                <a:latin typeface="Candara" pitchFamily="34" charset="0"/>
              </a:rPr>
              <a:t>«</a:t>
            </a:r>
            <a:r>
              <a:rPr lang="it-IT" sz="1800" i="1" dirty="0" err="1" smtClean="0">
                <a:latin typeface="Candara" pitchFamily="34" charset="0"/>
              </a:rPr>
              <a:t>Institutio</a:t>
            </a:r>
            <a:r>
              <a:rPr lang="it-IT" sz="1800" i="1" dirty="0" smtClean="0">
                <a:latin typeface="Candara" pitchFamily="34" charset="0"/>
              </a:rPr>
              <a:t> </a:t>
            </a:r>
            <a:r>
              <a:rPr lang="it-IT" sz="1800" i="1" dirty="0" err="1" smtClean="0">
                <a:latin typeface="Candara" pitchFamily="34" charset="0"/>
              </a:rPr>
              <a:t>diaconatus</a:t>
            </a:r>
            <a:r>
              <a:rPr lang="it-IT" sz="1800" i="1" dirty="0" smtClean="0">
                <a:latin typeface="Candara" pitchFamily="34" charset="0"/>
              </a:rPr>
              <a:t> </a:t>
            </a:r>
            <a:r>
              <a:rPr lang="it-IT" sz="1800" i="1" dirty="0" err="1" smtClean="0">
                <a:latin typeface="Candara" pitchFamily="34" charset="0"/>
              </a:rPr>
              <a:t>cum</a:t>
            </a:r>
            <a:r>
              <a:rPr lang="it-IT" sz="1800" i="1" dirty="0" smtClean="0">
                <a:latin typeface="Candara" pitchFamily="34" charset="0"/>
              </a:rPr>
              <a:t> </a:t>
            </a:r>
            <a:r>
              <a:rPr lang="it-IT" sz="1800" i="1" dirty="0" err="1" smtClean="0">
                <a:latin typeface="Candara" pitchFamily="34" charset="0"/>
              </a:rPr>
              <a:t>extensione</a:t>
            </a:r>
            <a:r>
              <a:rPr lang="it-IT" sz="1800" i="1" dirty="0" smtClean="0">
                <a:latin typeface="Candara" pitchFamily="34" charset="0"/>
              </a:rPr>
              <a:t> ad </a:t>
            </a:r>
            <a:r>
              <a:rPr lang="it-IT" sz="1800" i="1" dirty="0" err="1" smtClean="0">
                <a:latin typeface="Candara" pitchFamily="34" charset="0"/>
              </a:rPr>
              <a:t>foemininum</a:t>
            </a:r>
            <a:r>
              <a:rPr lang="it-IT" sz="1800" i="1" dirty="0" smtClean="0">
                <a:latin typeface="Candara" pitchFamily="34" charset="0"/>
              </a:rPr>
              <a:t> </a:t>
            </a:r>
            <a:r>
              <a:rPr lang="it-IT" sz="1800" i="1" dirty="0" err="1" smtClean="0">
                <a:latin typeface="Candara" pitchFamily="34" charset="0"/>
              </a:rPr>
              <a:t>sexum</a:t>
            </a:r>
            <a:r>
              <a:rPr lang="it-IT" sz="1800" i="1" dirty="0" smtClean="0">
                <a:latin typeface="Candara" pitchFamily="34" charset="0"/>
              </a:rPr>
              <a:t>, </a:t>
            </a:r>
            <a:r>
              <a:rPr lang="it-IT" sz="1800" i="1" dirty="0" err="1" smtClean="0">
                <a:latin typeface="Candara" pitchFamily="34" charset="0"/>
              </a:rPr>
              <a:t>sed</a:t>
            </a:r>
            <a:r>
              <a:rPr lang="it-IT" sz="1800" i="1" dirty="0" smtClean="0">
                <a:latin typeface="Candara" pitchFamily="34" charset="0"/>
              </a:rPr>
              <a:t> </a:t>
            </a:r>
            <a:r>
              <a:rPr lang="it-IT" sz="1800" i="1" dirty="0" err="1" smtClean="0">
                <a:latin typeface="Candara" pitchFamily="34" charset="0"/>
              </a:rPr>
              <a:t>cum</a:t>
            </a:r>
            <a:r>
              <a:rPr lang="it-IT" sz="1800" i="1" dirty="0" smtClean="0">
                <a:latin typeface="Candara" pitchFamily="34" charset="0"/>
              </a:rPr>
              <a:t> onere </a:t>
            </a:r>
            <a:r>
              <a:rPr lang="it-IT" sz="1800" i="1" dirty="0" err="1" smtClean="0">
                <a:latin typeface="Candara" pitchFamily="34" charset="0"/>
              </a:rPr>
              <a:t>caelibatus</a:t>
            </a:r>
            <a:r>
              <a:rPr lang="it-IT" sz="1800" dirty="0" smtClean="0">
                <a:latin typeface="Candara" pitchFamily="34" charset="0"/>
              </a:rPr>
              <a:t>»</a:t>
            </a:r>
          </a:p>
          <a:p>
            <a:pPr lvl="1" eaLnBrk="1" hangingPunct="1"/>
            <a:endParaRPr lang="it-IT" sz="1800" dirty="0" smtClean="0">
              <a:latin typeface="Candara" pitchFamily="34" charset="0"/>
            </a:endParaRPr>
          </a:p>
          <a:p>
            <a:pPr eaLnBrk="1" hangingPunct="1"/>
            <a:r>
              <a:rPr lang="it-IT" sz="1800" dirty="0" smtClean="0">
                <a:latin typeface="Candara" pitchFamily="34" charset="0"/>
              </a:rPr>
              <a:t>mons. León de </a:t>
            </a:r>
            <a:r>
              <a:rPr lang="it-IT" sz="1800" dirty="0" err="1" smtClean="0">
                <a:latin typeface="Candara" pitchFamily="34" charset="0"/>
              </a:rPr>
              <a:t>Uriarte</a:t>
            </a:r>
            <a:r>
              <a:rPr lang="it-IT" sz="1800" dirty="0" smtClean="0">
                <a:latin typeface="Candara" pitchFamily="34" charset="0"/>
              </a:rPr>
              <a:t> </a:t>
            </a:r>
            <a:r>
              <a:rPr lang="it-IT" sz="1800" dirty="0" err="1" smtClean="0">
                <a:latin typeface="Candara" pitchFamily="34" charset="0"/>
              </a:rPr>
              <a:t>Bengoa</a:t>
            </a:r>
            <a:r>
              <a:rPr lang="it-IT" sz="1800" dirty="0" smtClean="0">
                <a:latin typeface="Candara" pitchFamily="34" charset="0"/>
              </a:rPr>
              <a:t>, vicario apostolico di San Ramon (Perù), chiedeva l’istituzione di </a:t>
            </a:r>
          </a:p>
          <a:p>
            <a:pPr lvl="1" eaLnBrk="1" hangingPunct="1"/>
            <a:r>
              <a:rPr lang="it-IT" sz="1800" dirty="0" smtClean="0">
                <a:latin typeface="Candara" pitchFamily="34" charset="0"/>
              </a:rPr>
              <a:t>«</a:t>
            </a:r>
            <a:r>
              <a:rPr lang="it-IT" sz="1800" i="1" dirty="0" err="1" smtClean="0">
                <a:latin typeface="Candara" pitchFamily="34" charset="0"/>
              </a:rPr>
              <a:t>homines</a:t>
            </a:r>
            <a:r>
              <a:rPr lang="it-IT" sz="1800" i="1" dirty="0" smtClean="0">
                <a:latin typeface="Candara" pitchFamily="34" charset="0"/>
              </a:rPr>
              <a:t> diaconi </a:t>
            </a:r>
            <a:r>
              <a:rPr lang="it-IT" sz="1800" i="1" dirty="0" err="1" smtClean="0">
                <a:latin typeface="Candara" pitchFamily="34" charset="0"/>
              </a:rPr>
              <a:t>et</a:t>
            </a:r>
            <a:r>
              <a:rPr lang="it-IT" sz="1800" i="1" dirty="0" smtClean="0">
                <a:latin typeface="Candara" pitchFamily="34" charset="0"/>
              </a:rPr>
              <a:t> </a:t>
            </a:r>
            <a:r>
              <a:rPr lang="it-IT" sz="1800" i="1" dirty="0" err="1" smtClean="0">
                <a:latin typeface="Candara" pitchFamily="34" charset="0"/>
              </a:rPr>
              <a:t>etiam</a:t>
            </a:r>
            <a:r>
              <a:rPr lang="it-IT" sz="1800" i="1" dirty="0" smtClean="0">
                <a:latin typeface="Candara" pitchFamily="34" charset="0"/>
              </a:rPr>
              <a:t> </a:t>
            </a:r>
            <a:r>
              <a:rPr lang="it-IT" sz="1800" i="1" dirty="0" err="1" smtClean="0">
                <a:latin typeface="Candara" pitchFamily="34" charset="0"/>
              </a:rPr>
              <a:t>diaconissae</a:t>
            </a:r>
            <a:r>
              <a:rPr lang="it-IT" sz="1800" dirty="0" smtClean="0">
                <a:latin typeface="Candara" pitchFamily="34" charset="0"/>
              </a:rPr>
              <a:t>»</a:t>
            </a:r>
            <a:endParaRPr lang="en-GB" sz="1800" dirty="0" smtClean="0">
              <a:latin typeface="Candara" pitchFamily="34" charset="0"/>
            </a:endParaRPr>
          </a:p>
        </p:txBody>
      </p:sp>
      <p:pic>
        <p:nvPicPr>
          <p:cNvPr id="10244" name="Segnaposto contenuto 4" descr="roma 646.JPG"/>
          <p:cNvPicPr>
            <a:picLocks noGrp="1" noChangeAspect="1"/>
          </p:cNvPicPr>
          <p:nvPr>
            <p:ph sz="quarter" idx="2"/>
          </p:nvPr>
        </p:nvPicPr>
        <p:blipFill>
          <a:blip r:embed="rId2"/>
          <a:srcRect/>
          <a:stretch>
            <a:fillRect/>
          </a:stretch>
        </p:blipFill>
        <p:spPr>
          <a:xfrm>
            <a:off x="5286380" y="1714488"/>
            <a:ext cx="2741613" cy="36560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p:cNvSpPr>
            <a:spLocks noGrp="1"/>
          </p:cNvSpPr>
          <p:nvPr>
            <p:ph type="title"/>
          </p:nvPr>
        </p:nvSpPr>
        <p:spPr/>
        <p:txBody>
          <a:bodyPr/>
          <a:lstStyle/>
          <a:p>
            <a:pPr eaLnBrk="1" hangingPunct="1"/>
            <a:r>
              <a:rPr lang="it-IT" b="1" smtClean="0">
                <a:solidFill>
                  <a:srgbClr val="FF0000"/>
                </a:solidFill>
                <a:latin typeface="Candara" pitchFamily="34" charset="0"/>
              </a:rPr>
              <a:t>Durante il concilio Vaticano II </a:t>
            </a:r>
            <a:endParaRPr lang="en-GB" b="1" smtClean="0">
              <a:latin typeface="Candara" pitchFamily="34" charset="0"/>
            </a:endParaRPr>
          </a:p>
        </p:txBody>
      </p:sp>
      <p:pic>
        <p:nvPicPr>
          <p:cNvPr id="11267" name="Segnaposto contenuto 4" descr="roma 648.JPG"/>
          <p:cNvPicPr>
            <a:picLocks noGrp="1" noChangeAspect="1"/>
          </p:cNvPicPr>
          <p:nvPr>
            <p:ph sz="quarter" idx="1"/>
          </p:nvPr>
        </p:nvPicPr>
        <p:blipFill>
          <a:blip r:embed="rId2"/>
          <a:srcRect/>
          <a:stretch>
            <a:fillRect/>
          </a:stretch>
        </p:blipFill>
        <p:spPr>
          <a:xfrm>
            <a:off x="928662" y="1928802"/>
            <a:ext cx="2806700" cy="3743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268" name="Segnaposto contenuto 3"/>
          <p:cNvSpPr>
            <a:spLocks noGrp="1"/>
          </p:cNvSpPr>
          <p:nvPr>
            <p:ph sz="quarter" idx="2"/>
          </p:nvPr>
        </p:nvSpPr>
        <p:spPr>
          <a:xfrm>
            <a:off x="4000500" y="2143125"/>
            <a:ext cx="4786313" cy="4029075"/>
          </a:xfrm>
        </p:spPr>
        <p:txBody>
          <a:bodyPr/>
          <a:lstStyle/>
          <a:p>
            <a:pPr eaLnBrk="1" hangingPunct="1"/>
            <a:r>
              <a:rPr lang="it-IT" sz="1600" b="1" smtClean="0">
                <a:latin typeface="Franklin Gothic Book" pitchFamily="34" charset="0"/>
              </a:rPr>
              <a:t>Mons. R. I. de Roo, vescovo Vancouver</a:t>
            </a:r>
            <a:r>
              <a:rPr lang="it-IT" sz="1600" smtClean="0">
                <a:latin typeface="Franklin Gothic Book" pitchFamily="34" charset="0"/>
              </a:rPr>
              <a:t> </a:t>
            </a:r>
          </a:p>
          <a:p>
            <a:pPr eaLnBrk="1" hangingPunct="1">
              <a:buFont typeface="Wingdings" pitchFamily="2" charset="2"/>
              <a:buNone/>
            </a:pPr>
            <a:r>
              <a:rPr lang="it-IT" sz="1600" smtClean="0">
                <a:latin typeface="Franklin Gothic Book" pitchFamily="34" charset="0"/>
              </a:rPr>
              <a:t>	«l’esistenza di una certa diaconia delle donne attestata dalla Scrittura e dalla prima tradizione»</a:t>
            </a:r>
          </a:p>
          <a:p>
            <a:pPr eaLnBrk="1" hangingPunct="1">
              <a:buFont typeface="Wingdings" pitchFamily="2" charset="2"/>
              <a:buNone/>
            </a:pPr>
            <a:endParaRPr lang="it-IT" sz="1600" smtClean="0">
              <a:latin typeface="Franklin Gothic Book" pitchFamily="34" charset="0"/>
            </a:endParaRPr>
          </a:p>
          <a:p>
            <a:pPr eaLnBrk="1" hangingPunct="1"/>
            <a:r>
              <a:rPr lang="it-IT" sz="1600" b="1" smtClean="0">
                <a:latin typeface="Franklin Gothic Book" pitchFamily="34" charset="0"/>
              </a:rPr>
              <a:t>mons. P. Hallinan</a:t>
            </a:r>
            <a:r>
              <a:rPr lang="it-IT" sz="1600" smtClean="0">
                <a:latin typeface="Franklin Gothic Book" pitchFamily="34" charset="0"/>
              </a:rPr>
              <a:t>, </a:t>
            </a:r>
            <a:r>
              <a:rPr lang="it-IT" sz="1600" b="1" smtClean="0">
                <a:latin typeface="Franklin Gothic Book" pitchFamily="34" charset="0"/>
              </a:rPr>
              <a:t>arcivescovo Atlanta</a:t>
            </a:r>
          </a:p>
          <a:p>
            <a:pPr eaLnBrk="1" hangingPunct="1">
              <a:buFont typeface="Wingdings" pitchFamily="2" charset="2"/>
              <a:buNone/>
            </a:pPr>
            <a:r>
              <a:rPr lang="it-IT" sz="1600" i="1" smtClean="0">
                <a:latin typeface="Franklin Gothic Book" pitchFamily="34" charset="0"/>
              </a:rPr>
              <a:t>	mulieres, post congruum studium peractum debitamque formatione receptam, in Ordine Diaconatus assumantur ut Verbum Dei populo annuntiare atque Sacramenta ad talem Ordinem spectantia, praesertim Baptismum solemne Sacramque Eucharistiam administrare queant</a:t>
            </a:r>
            <a:endParaRPr lang="en-GB" sz="1600" smtClean="0">
              <a:latin typeface="Franklin Gothic Book"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625" y="428625"/>
            <a:ext cx="8186738" cy="714375"/>
          </a:xfrm>
        </p:spPr>
        <p:txBody>
          <a:bodyPr>
            <a:normAutofit fontScale="90000"/>
          </a:bodyPr>
          <a:lstStyle/>
          <a:p>
            <a:pPr eaLnBrk="1" fontAlgn="auto" hangingPunct="1">
              <a:spcAft>
                <a:spcPts val="0"/>
              </a:spcAft>
              <a:defRPr/>
            </a:pPr>
            <a:r>
              <a:rPr lang="it-IT" b="1" dirty="0" smtClean="0">
                <a:solidFill>
                  <a:srgbClr val="FF0000"/>
                </a:solidFill>
              </a:rPr>
              <a:t>Al tempo del Concilio Vaticano </a:t>
            </a:r>
            <a:r>
              <a:rPr lang="it-IT" b="1" dirty="0" err="1" smtClean="0">
                <a:solidFill>
                  <a:srgbClr val="FF0000"/>
                </a:solidFill>
              </a:rPr>
              <a:t>II</a:t>
            </a:r>
            <a:endParaRPr lang="en-GB" b="1" dirty="0">
              <a:solidFill>
                <a:srgbClr val="FF0000"/>
              </a:solidFill>
            </a:endParaRPr>
          </a:p>
        </p:txBody>
      </p:sp>
      <p:sp>
        <p:nvSpPr>
          <p:cNvPr id="12291" name="Segnaposto contenuto 2"/>
          <p:cNvSpPr>
            <a:spLocks noGrp="1"/>
          </p:cNvSpPr>
          <p:nvPr>
            <p:ph sz="quarter" idx="1"/>
          </p:nvPr>
        </p:nvSpPr>
        <p:spPr>
          <a:xfrm>
            <a:off x="457200" y="1600200"/>
            <a:ext cx="4257676" cy="4829196"/>
          </a:xfrm>
        </p:spPr>
        <p:txBody>
          <a:bodyPr/>
          <a:lstStyle/>
          <a:p>
            <a:pPr eaLnBrk="1" hangingPunct="1">
              <a:buNone/>
            </a:pPr>
            <a:r>
              <a:rPr lang="en-GB" b="1" dirty="0" smtClean="0">
                <a:latin typeface="Franklin Gothic Book" pitchFamily="34" charset="0"/>
              </a:rPr>
              <a:t>	</a:t>
            </a:r>
            <a:r>
              <a:rPr lang="en-GB" b="1" dirty="0" err="1" smtClean="0">
                <a:latin typeface="Franklin Gothic Book" pitchFamily="34" charset="0"/>
              </a:rPr>
              <a:t>Magdeleine</a:t>
            </a:r>
            <a:r>
              <a:rPr lang="en-GB" b="1" dirty="0" smtClean="0">
                <a:latin typeface="Franklin Gothic Book" pitchFamily="34" charset="0"/>
              </a:rPr>
              <a:t> </a:t>
            </a:r>
            <a:r>
              <a:rPr lang="it-IT" b="1" dirty="0" err="1" smtClean="0">
                <a:latin typeface="Franklin Gothic Book" pitchFamily="34" charset="0"/>
              </a:rPr>
              <a:t>Leroy-Boy</a:t>
            </a:r>
            <a:r>
              <a:rPr lang="it-IT" dirty="0" smtClean="0">
                <a:latin typeface="Franklin Gothic Book" pitchFamily="34" charset="0"/>
              </a:rPr>
              <a:t> </a:t>
            </a:r>
          </a:p>
          <a:p>
            <a:pPr marL="639763" lvl="1" indent="-273050" eaLnBrk="1" hangingPunct="1">
              <a:buNone/>
            </a:pPr>
            <a:endParaRPr lang="it-IT" dirty="0" smtClean="0">
              <a:latin typeface="Franklin Gothic Book" pitchFamily="34" charset="0"/>
            </a:endParaRPr>
          </a:p>
          <a:p>
            <a:pPr marL="639763" lvl="1" indent="-273050" eaLnBrk="1" hangingPunct="1">
              <a:buNone/>
            </a:pPr>
            <a:endParaRPr lang="it-IT" dirty="0" smtClean="0">
              <a:latin typeface="Franklin Gothic Book" pitchFamily="34" charset="0"/>
            </a:endParaRPr>
          </a:p>
          <a:p>
            <a:pPr marL="639763" lvl="1" indent="-273050" eaLnBrk="1" hangingPunct="1">
              <a:buNone/>
            </a:pPr>
            <a:endParaRPr lang="it-IT" dirty="0" smtClean="0">
              <a:latin typeface="Franklin Gothic Book" pitchFamily="34" charset="0"/>
            </a:endParaRPr>
          </a:p>
          <a:p>
            <a:pPr marL="639763" lvl="1" indent="-273050" eaLnBrk="1" hangingPunct="1">
              <a:buNone/>
            </a:pPr>
            <a:endParaRPr lang="it-IT" dirty="0" smtClean="0">
              <a:latin typeface="Franklin Gothic Book" pitchFamily="34" charset="0"/>
            </a:endParaRPr>
          </a:p>
          <a:p>
            <a:pPr marL="639763" lvl="1" indent="-273050" eaLnBrk="1" hangingPunct="1">
              <a:buNone/>
            </a:pPr>
            <a:endParaRPr lang="it-IT" dirty="0" smtClean="0">
              <a:latin typeface="Franklin Gothic Book" pitchFamily="34" charset="0"/>
            </a:endParaRPr>
          </a:p>
          <a:p>
            <a:pPr marL="639763" lvl="1" indent="-273050" eaLnBrk="1" hangingPunct="1">
              <a:buNone/>
            </a:pPr>
            <a:r>
              <a:rPr lang="it-IT" sz="2600" b="1" dirty="0" smtClean="0">
                <a:latin typeface="Franklin Gothic Book" pitchFamily="34" charset="0"/>
              </a:rPr>
              <a:t>Incontro </a:t>
            </a:r>
            <a:r>
              <a:rPr lang="it-IT" sz="2600" dirty="0" smtClean="0">
                <a:latin typeface="Franklin Gothic Book" pitchFamily="34" charset="0"/>
              </a:rPr>
              <a:t>(22-24.10.1965)</a:t>
            </a:r>
          </a:p>
          <a:p>
            <a:pPr marL="639763" lvl="1" indent="-273050" eaLnBrk="1" hangingPunct="1">
              <a:buNone/>
            </a:pPr>
            <a:r>
              <a:rPr lang="it-IT" dirty="0" err="1" smtClean="0">
                <a:latin typeface="Franklin Gothic Book" pitchFamily="34" charset="0"/>
              </a:rPr>
              <a:t>Segr</a:t>
            </a:r>
            <a:r>
              <a:rPr lang="it-IT" dirty="0" smtClean="0">
                <a:latin typeface="Franklin Gothic Book" pitchFamily="34" charset="0"/>
              </a:rPr>
              <a:t>. Unità cristiani</a:t>
            </a:r>
          </a:p>
          <a:p>
            <a:pPr marL="639763" lvl="1" indent="-273050" eaLnBrk="1" hangingPunct="1">
              <a:buNone/>
            </a:pPr>
            <a:r>
              <a:rPr lang="it-IT" dirty="0" smtClean="0">
                <a:latin typeface="Franklin Gothic Book" pitchFamily="34" charset="0"/>
              </a:rPr>
              <a:t>COPECIAL </a:t>
            </a:r>
          </a:p>
          <a:p>
            <a:pPr marL="639763" lvl="1" indent="-273050" eaLnBrk="1" hangingPunct="1">
              <a:buNone/>
            </a:pPr>
            <a:r>
              <a:rPr lang="it-IT" dirty="0" smtClean="0">
                <a:latin typeface="Franklin Gothic Book" pitchFamily="34" charset="0"/>
              </a:rPr>
              <a:t>WCC </a:t>
            </a:r>
            <a:endParaRPr lang="en-GB" dirty="0" smtClean="0">
              <a:latin typeface="Franklin Gothic Book" pitchFamily="34" charset="0"/>
            </a:endParaRPr>
          </a:p>
        </p:txBody>
      </p:sp>
      <p:sp>
        <p:nvSpPr>
          <p:cNvPr id="12292" name="Segnaposto contenuto 3"/>
          <p:cNvSpPr>
            <a:spLocks noGrp="1"/>
          </p:cNvSpPr>
          <p:nvPr>
            <p:ph sz="quarter" idx="2"/>
          </p:nvPr>
        </p:nvSpPr>
        <p:spPr>
          <a:xfrm>
            <a:off x="4643438" y="1571625"/>
            <a:ext cx="3730625" cy="928688"/>
          </a:xfrm>
        </p:spPr>
        <p:txBody>
          <a:bodyPr/>
          <a:lstStyle/>
          <a:p>
            <a:pPr eaLnBrk="1" hangingPunct="1">
              <a:buNone/>
            </a:pPr>
            <a:r>
              <a:rPr lang="it-IT" b="1" dirty="0" smtClean="0">
                <a:latin typeface="Franklin Gothic Book" pitchFamily="34" charset="0"/>
              </a:rPr>
              <a:t>  </a:t>
            </a:r>
            <a:r>
              <a:rPr lang="it-IT" b="1" dirty="0" err="1" smtClean="0">
                <a:latin typeface="Franklin Gothic Book" pitchFamily="34" charset="0"/>
              </a:rPr>
              <a:t>Gertrud</a:t>
            </a:r>
            <a:r>
              <a:rPr lang="it-IT" b="1" dirty="0" smtClean="0">
                <a:latin typeface="Franklin Gothic Book" pitchFamily="34" charset="0"/>
              </a:rPr>
              <a:t> </a:t>
            </a:r>
            <a:r>
              <a:rPr lang="it-IT" b="1" dirty="0" err="1" smtClean="0">
                <a:latin typeface="Franklin Gothic Book" pitchFamily="34" charset="0"/>
              </a:rPr>
              <a:t>Heinzelmann</a:t>
            </a:r>
            <a:r>
              <a:rPr lang="it-IT" b="1" dirty="0" smtClean="0">
                <a:latin typeface="Franklin Gothic Book" pitchFamily="34" charset="0"/>
              </a:rPr>
              <a:t> </a:t>
            </a:r>
            <a:endParaRPr lang="en-GB" dirty="0" smtClean="0">
              <a:latin typeface="Franklin Gothic Book" pitchFamily="34" charset="0"/>
            </a:endParaRPr>
          </a:p>
        </p:txBody>
      </p:sp>
      <p:pic>
        <p:nvPicPr>
          <p:cNvPr id="12293" name="Immagine 4" descr="st joan d'arc.png"/>
          <p:cNvPicPr>
            <a:picLocks noChangeAspect="1"/>
          </p:cNvPicPr>
          <p:nvPr/>
        </p:nvPicPr>
        <p:blipFill>
          <a:blip r:embed="rId2"/>
          <a:srcRect/>
          <a:stretch>
            <a:fillRect/>
          </a:stretch>
        </p:blipFill>
        <p:spPr bwMode="auto">
          <a:xfrm>
            <a:off x="857224" y="2428868"/>
            <a:ext cx="3000396" cy="1290193"/>
          </a:xfrm>
          <a:prstGeom prst="rect">
            <a:avLst/>
          </a:prstGeom>
          <a:noFill/>
          <a:ln w="9525">
            <a:noFill/>
            <a:miter lim="800000"/>
            <a:headEnd/>
            <a:tailEnd/>
          </a:ln>
        </p:spPr>
      </p:pic>
      <p:pic>
        <p:nvPicPr>
          <p:cNvPr id="12294" name="Immagine 5" descr="heinzelmann.jpg"/>
          <p:cNvPicPr>
            <a:picLocks noChangeAspect="1"/>
          </p:cNvPicPr>
          <p:nvPr/>
        </p:nvPicPr>
        <p:blipFill>
          <a:blip r:embed="rId3"/>
          <a:srcRect/>
          <a:stretch>
            <a:fillRect/>
          </a:stretch>
        </p:blipFill>
        <p:spPr bwMode="auto">
          <a:xfrm>
            <a:off x="5643570" y="2786058"/>
            <a:ext cx="1920875" cy="267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r>
              <a:rPr lang="it-IT" dirty="0" err="1" smtClean="0"/>
              <a:t>Postconcilio</a:t>
            </a:r>
            <a:r>
              <a:rPr lang="it-IT" dirty="0" smtClean="0"/>
              <a:t> </a:t>
            </a:r>
            <a:endParaRPr lang="en-GB" dirty="0"/>
          </a:p>
        </p:txBody>
      </p:sp>
      <p:sp>
        <p:nvSpPr>
          <p:cNvPr id="9" name="Segnaposto contenuto 8"/>
          <p:cNvSpPr>
            <a:spLocks noGrp="1"/>
          </p:cNvSpPr>
          <p:nvPr>
            <p:ph sz="quarter" idx="1"/>
          </p:nvPr>
        </p:nvSpPr>
        <p:spPr>
          <a:xfrm>
            <a:off x="785786" y="1571612"/>
            <a:ext cx="3749040" cy="2857520"/>
          </a:xfrm>
        </p:spPr>
        <p:txBody>
          <a:bodyPr/>
          <a:lstStyle/>
          <a:p>
            <a:r>
              <a:rPr lang="it-IT" dirty="0" smtClean="0">
                <a:latin typeface="Calibri" pitchFamily="34" charset="0"/>
                <a:cs typeface="Calibri" pitchFamily="34" charset="0"/>
              </a:rPr>
              <a:t>Lo sviluppo della </a:t>
            </a:r>
            <a:r>
              <a:rPr lang="it-IT" dirty="0" err="1" smtClean="0">
                <a:latin typeface="Calibri" pitchFamily="34" charset="0"/>
                <a:cs typeface="Calibri" pitchFamily="34" charset="0"/>
              </a:rPr>
              <a:t>ministerialità</a:t>
            </a:r>
            <a:r>
              <a:rPr lang="it-IT" dirty="0" smtClean="0">
                <a:latin typeface="Calibri" pitchFamily="34" charset="0"/>
                <a:cs typeface="Calibri" pitchFamily="34" charset="0"/>
              </a:rPr>
              <a:t> delle donne </a:t>
            </a:r>
          </a:p>
          <a:p>
            <a:r>
              <a:rPr lang="it-IT" dirty="0" smtClean="0">
                <a:latin typeface="Calibri" pitchFamily="34" charset="0"/>
                <a:cs typeface="Calibri" pitchFamily="34" charset="0"/>
              </a:rPr>
              <a:t>Lo </a:t>
            </a:r>
            <a:r>
              <a:rPr lang="it-IT" dirty="0" smtClean="0">
                <a:latin typeface="Calibri" pitchFamily="34" charset="0"/>
                <a:cs typeface="Calibri" pitchFamily="34" charset="0"/>
              </a:rPr>
              <a:t>sviluppo del diaconato </a:t>
            </a:r>
            <a:r>
              <a:rPr lang="it-IT" dirty="0" smtClean="0">
                <a:latin typeface="Calibri" pitchFamily="34" charset="0"/>
                <a:cs typeface="Calibri" pitchFamily="34" charset="0"/>
              </a:rPr>
              <a:t>maschile</a:t>
            </a:r>
            <a:endParaRPr lang="en-GB" dirty="0" smtClean="0">
              <a:latin typeface="Calibri" pitchFamily="34" charset="0"/>
              <a:cs typeface="Calibri" pitchFamily="34" charset="0"/>
            </a:endParaRPr>
          </a:p>
          <a:p>
            <a:endParaRPr lang="en-GB" dirty="0"/>
          </a:p>
        </p:txBody>
      </p:sp>
      <p:pic>
        <p:nvPicPr>
          <p:cNvPr id="11" name="Immagine 6" descr="hunermann.jpg"/>
          <p:cNvPicPr>
            <a:picLocks noGrp="1" noChangeAspect="1"/>
          </p:cNvPicPr>
          <p:nvPr>
            <p:ph sz="quarter" idx="2"/>
          </p:nvPr>
        </p:nvPicPr>
        <p:blipFill>
          <a:blip r:embed="rId2"/>
          <a:srcRect/>
          <a:stretch>
            <a:fillRect/>
          </a:stretch>
        </p:blipFill>
        <p:spPr bwMode="auto">
          <a:xfrm>
            <a:off x="4643438" y="928670"/>
            <a:ext cx="1428750" cy="1428750"/>
          </a:xfrm>
          <a:prstGeom prst="rect">
            <a:avLst/>
          </a:prstGeom>
          <a:noFill/>
          <a:ln w="9525">
            <a:noFill/>
            <a:miter lim="800000"/>
            <a:headEnd/>
            <a:tailEnd/>
          </a:ln>
        </p:spPr>
      </p:pic>
      <p:pic>
        <p:nvPicPr>
          <p:cNvPr id="12" name="Immagine 10" descr="zagano 2.jpg"/>
          <p:cNvPicPr>
            <a:picLocks noChangeAspect="1"/>
          </p:cNvPicPr>
          <p:nvPr/>
        </p:nvPicPr>
        <p:blipFill>
          <a:blip r:embed="rId3"/>
          <a:srcRect/>
          <a:stretch>
            <a:fillRect/>
          </a:stretch>
        </p:blipFill>
        <p:spPr bwMode="auto">
          <a:xfrm>
            <a:off x="6357950" y="1714488"/>
            <a:ext cx="1905000" cy="1066800"/>
          </a:xfrm>
          <a:prstGeom prst="rect">
            <a:avLst/>
          </a:prstGeom>
          <a:noFill/>
          <a:ln w="9525">
            <a:noFill/>
            <a:miter lim="800000"/>
            <a:headEnd/>
            <a:tailEnd/>
          </a:ln>
        </p:spPr>
      </p:pic>
      <p:pic>
        <p:nvPicPr>
          <p:cNvPr id="13" name="Immagine 11" descr="militello.jpg"/>
          <p:cNvPicPr>
            <a:picLocks noChangeAspect="1"/>
          </p:cNvPicPr>
          <p:nvPr/>
        </p:nvPicPr>
        <p:blipFill>
          <a:blip r:embed="rId4"/>
          <a:srcRect/>
          <a:stretch>
            <a:fillRect/>
          </a:stretch>
        </p:blipFill>
        <p:spPr bwMode="auto">
          <a:xfrm>
            <a:off x="4786314" y="2928934"/>
            <a:ext cx="1289050" cy="1574800"/>
          </a:xfrm>
          <a:prstGeom prst="rect">
            <a:avLst/>
          </a:prstGeom>
          <a:noFill/>
          <a:ln w="9525">
            <a:noFill/>
            <a:miter lim="800000"/>
            <a:headEnd/>
            <a:tailEnd/>
          </a:ln>
        </p:spPr>
      </p:pic>
      <p:pic>
        <p:nvPicPr>
          <p:cNvPr id="14" name="Immagine 9" descr="eckholt.jpg"/>
          <p:cNvPicPr>
            <a:picLocks noChangeAspect="1"/>
          </p:cNvPicPr>
          <p:nvPr/>
        </p:nvPicPr>
        <p:blipFill>
          <a:blip r:embed="rId5"/>
          <a:srcRect/>
          <a:stretch>
            <a:fillRect/>
          </a:stretch>
        </p:blipFill>
        <p:spPr bwMode="auto">
          <a:xfrm>
            <a:off x="4857752" y="4929198"/>
            <a:ext cx="2681287" cy="1174750"/>
          </a:xfrm>
          <a:prstGeom prst="rect">
            <a:avLst/>
          </a:prstGeom>
          <a:noFill/>
          <a:ln w="9525">
            <a:noFill/>
            <a:miter lim="800000"/>
            <a:headEnd/>
            <a:tailEnd/>
          </a:ln>
        </p:spPr>
      </p:pic>
      <p:pic>
        <p:nvPicPr>
          <p:cNvPr id="15" name="Immagine 8" descr="isabel corpas.jpg"/>
          <p:cNvPicPr>
            <a:picLocks noChangeAspect="1"/>
          </p:cNvPicPr>
          <p:nvPr/>
        </p:nvPicPr>
        <p:blipFill>
          <a:blip r:embed="rId6"/>
          <a:srcRect/>
          <a:stretch>
            <a:fillRect/>
          </a:stretch>
        </p:blipFill>
        <p:spPr bwMode="auto">
          <a:xfrm>
            <a:off x="6500826" y="3286124"/>
            <a:ext cx="1244600" cy="1270000"/>
          </a:xfrm>
          <a:prstGeom prst="rect">
            <a:avLst/>
          </a:prstGeom>
          <a:noFill/>
          <a:ln w="9525">
            <a:noFill/>
            <a:miter lim="800000"/>
            <a:headEnd/>
            <a:tailEnd/>
          </a:ln>
        </p:spPr>
      </p:pic>
      <p:pic>
        <p:nvPicPr>
          <p:cNvPr id="16" name="Segnaposto contenuto 6" descr="IMG_4961.JPG"/>
          <p:cNvPicPr>
            <a:picLocks noChangeAspect="1"/>
          </p:cNvPicPr>
          <p:nvPr/>
        </p:nvPicPr>
        <p:blipFill>
          <a:blip r:embed="rId7" cstate="print"/>
          <a:srcRect/>
          <a:stretch>
            <a:fillRect/>
          </a:stretch>
        </p:blipFill>
        <p:spPr bwMode="auto">
          <a:xfrm>
            <a:off x="1357290" y="4214818"/>
            <a:ext cx="2473347" cy="1855011"/>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928662" y="357166"/>
            <a:ext cx="7067550" cy="939784"/>
          </a:xfrm>
          <a:ln>
            <a:noFill/>
          </a:ln>
        </p:spPr>
        <p:txBody>
          <a:bodyPr>
            <a:normAutofit/>
          </a:bodyPr>
          <a:lstStyle/>
          <a:p>
            <a:pPr algn="ctr" eaLnBrk="1" fontAlgn="auto" hangingPunct="1">
              <a:spcAft>
                <a:spcPts val="0"/>
              </a:spcAft>
              <a:defRPr/>
            </a:pPr>
            <a:r>
              <a:rPr lang="it-IT" sz="4400" b="1" dirty="0" smtClean="0">
                <a:solidFill>
                  <a:srgbClr val="FF0000"/>
                </a:solidFill>
                <a:effectLst>
                  <a:outerShdw blurRad="38100" dist="38100" dir="2700000" algn="tl">
                    <a:srgbClr val="000000">
                      <a:alpha val="43137"/>
                    </a:srgbClr>
                  </a:outerShdw>
                </a:effectLst>
                <a:latin typeface="Franklin Gothic Book" pitchFamily="34" charset="0"/>
              </a:rPr>
              <a:t>fasi </a:t>
            </a:r>
            <a:r>
              <a:rPr lang="it-IT" sz="4400" b="1" dirty="0" smtClean="0">
                <a:solidFill>
                  <a:srgbClr val="FF0000"/>
                </a:solidFill>
                <a:effectLst>
                  <a:outerShdw blurRad="38100" dist="38100" dir="2700000" algn="tl">
                    <a:srgbClr val="000000">
                      <a:alpha val="43137"/>
                    </a:srgbClr>
                  </a:outerShdw>
                </a:effectLst>
                <a:latin typeface="Franklin Gothic Book" pitchFamily="34" charset="0"/>
              </a:rPr>
              <a:t>della ricerca </a:t>
            </a:r>
            <a:endParaRPr lang="it-IT" sz="4400" b="1" dirty="0">
              <a:solidFill>
                <a:schemeClr val="accent4">
                  <a:lumMod val="75000"/>
                </a:schemeClr>
              </a:solidFill>
              <a:effectLst>
                <a:outerShdw blurRad="38100" dist="38100" dir="2700000" algn="tl">
                  <a:srgbClr val="000000">
                    <a:alpha val="43137"/>
                  </a:srgbClr>
                </a:outerShdw>
              </a:effectLst>
            </a:endParaRPr>
          </a:p>
        </p:txBody>
      </p:sp>
      <p:pic>
        <p:nvPicPr>
          <p:cNvPr id="13315" name="Picture 2" descr="C:\Users\serena\Dropbox\donne\foto viaggi\manila hong kong pompei\DSCN8546.JPG"/>
          <p:cNvPicPr>
            <a:picLocks noGrp="1" noChangeAspect="1" noChangeArrowheads="1"/>
          </p:cNvPicPr>
          <p:nvPr>
            <p:ph sz="quarter" idx="1"/>
          </p:nvPr>
        </p:nvPicPr>
        <p:blipFill>
          <a:blip r:embed="rId2"/>
          <a:srcRect/>
          <a:stretch>
            <a:fillRect/>
          </a:stretch>
        </p:blipFill>
        <p:spPr>
          <a:xfrm>
            <a:off x="500063" y="1714500"/>
            <a:ext cx="3370262" cy="4492625"/>
          </a:xfrm>
        </p:spPr>
      </p:pic>
      <p:sp>
        <p:nvSpPr>
          <p:cNvPr id="13316" name="Segnaposto contenuto 5"/>
          <p:cNvSpPr>
            <a:spLocks noGrp="1"/>
          </p:cNvSpPr>
          <p:nvPr>
            <p:ph sz="quarter" idx="2"/>
          </p:nvPr>
        </p:nvSpPr>
        <p:spPr>
          <a:xfrm>
            <a:off x="4284663" y="1773238"/>
            <a:ext cx="4248150" cy="4398962"/>
          </a:xfrm>
        </p:spPr>
        <p:txBody>
          <a:bodyPr/>
          <a:lstStyle/>
          <a:p>
            <a:pPr eaLnBrk="1" hangingPunct="1">
              <a:buFont typeface="Wingdings" pitchFamily="2" charset="2"/>
              <a:buNone/>
            </a:pPr>
            <a:r>
              <a:rPr lang="it-IT" sz="2000" dirty="0" smtClean="0">
                <a:latin typeface="Franklin Gothic Book" pitchFamily="34" charset="0"/>
              </a:rPr>
              <a:t>	1965-</a:t>
            </a:r>
            <a:r>
              <a:rPr lang="it-IT" sz="2000" dirty="0" smtClean="0">
                <a:solidFill>
                  <a:srgbClr val="FF0000"/>
                </a:solidFill>
                <a:latin typeface="Franklin Gothic Book" pitchFamily="34" charset="0"/>
              </a:rPr>
              <a:t>1976</a:t>
            </a:r>
          </a:p>
          <a:p>
            <a:pPr eaLnBrk="1" hangingPunct="1">
              <a:buFont typeface="Wingdings" pitchFamily="2" charset="2"/>
              <a:buNone/>
            </a:pPr>
            <a:r>
              <a:rPr lang="it-IT" sz="2000" dirty="0" smtClean="0">
                <a:latin typeface="Franklin Gothic Book" pitchFamily="34" charset="0"/>
              </a:rPr>
              <a:t>		</a:t>
            </a:r>
            <a:r>
              <a:rPr lang="it-IT" sz="2000" i="1" dirty="0" smtClean="0">
                <a:latin typeface="Franklin Gothic Book" pitchFamily="34" charset="0"/>
              </a:rPr>
              <a:t>Inter </a:t>
            </a:r>
            <a:r>
              <a:rPr lang="it-IT" sz="2000" i="1" dirty="0" err="1" smtClean="0">
                <a:latin typeface="Franklin Gothic Book" pitchFamily="34" charset="0"/>
              </a:rPr>
              <a:t>insigniores</a:t>
            </a:r>
            <a:endParaRPr lang="it-IT" sz="2000" i="1" dirty="0" smtClean="0">
              <a:latin typeface="Franklin Gothic Book" pitchFamily="34" charset="0"/>
            </a:endParaRPr>
          </a:p>
          <a:p>
            <a:pPr eaLnBrk="1" hangingPunct="1">
              <a:buFont typeface="Wingdings" pitchFamily="2" charset="2"/>
              <a:buNone/>
            </a:pPr>
            <a:r>
              <a:rPr lang="it-IT" sz="2000" dirty="0" smtClean="0">
                <a:latin typeface="Franklin Gothic Book" pitchFamily="34" charset="0"/>
              </a:rPr>
              <a:t>	1976-</a:t>
            </a:r>
            <a:r>
              <a:rPr lang="it-IT" sz="2000" dirty="0" smtClean="0">
                <a:solidFill>
                  <a:srgbClr val="FF0000"/>
                </a:solidFill>
                <a:latin typeface="Franklin Gothic Book" pitchFamily="34" charset="0"/>
              </a:rPr>
              <a:t>1994</a:t>
            </a:r>
            <a:r>
              <a:rPr lang="it-IT" sz="2000" dirty="0" smtClean="0">
                <a:latin typeface="Franklin Gothic Book" pitchFamily="34" charset="0"/>
              </a:rPr>
              <a:t>; </a:t>
            </a:r>
          </a:p>
          <a:p>
            <a:pPr eaLnBrk="1" hangingPunct="1">
              <a:buFont typeface="Wingdings" pitchFamily="2" charset="2"/>
              <a:buNone/>
            </a:pPr>
            <a:r>
              <a:rPr lang="it-IT" sz="2000" dirty="0" smtClean="0">
                <a:latin typeface="Franklin Gothic Book" pitchFamily="34" charset="0"/>
              </a:rPr>
              <a:t>		</a:t>
            </a:r>
            <a:r>
              <a:rPr lang="it-IT" sz="2000" i="1" dirty="0" err="1" smtClean="0">
                <a:latin typeface="Franklin Gothic Book" pitchFamily="34" charset="0"/>
              </a:rPr>
              <a:t>Ordinatio</a:t>
            </a:r>
            <a:r>
              <a:rPr lang="it-IT" sz="2000" i="1" dirty="0" smtClean="0">
                <a:latin typeface="Franklin Gothic Book" pitchFamily="34" charset="0"/>
              </a:rPr>
              <a:t> </a:t>
            </a:r>
            <a:r>
              <a:rPr lang="it-IT" sz="2000" i="1" dirty="0" err="1" smtClean="0">
                <a:latin typeface="Franklin Gothic Book" pitchFamily="34" charset="0"/>
              </a:rPr>
              <a:t>sacerdotalis</a:t>
            </a:r>
            <a:endParaRPr lang="it-IT" sz="2000" dirty="0" smtClean="0">
              <a:latin typeface="Franklin Gothic Book" pitchFamily="34" charset="0"/>
            </a:endParaRPr>
          </a:p>
          <a:p>
            <a:pPr eaLnBrk="1" hangingPunct="1">
              <a:buFont typeface="Wingdings" pitchFamily="2" charset="2"/>
              <a:buNone/>
            </a:pPr>
            <a:r>
              <a:rPr lang="it-IT" sz="2000" dirty="0" smtClean="0">
                <a:latin typeface="Franklin Gothic Book" pitchFamily="34" charset="0"/>
              </a:rPr>
              <a:t>	1994-2025</a:t>
            </a:r>
            <a:r>
              <a:rPr lang="it-IT" sz="2000" dirty="0" smtClean="0">
                <a:solidFill>
                  <a:srgbClr val="FF0000"/>
                </a:solidFill>
                <a:latin typeface="Franklin Gothic Book" pitchFamily="34" charset="0"/>
              </a:rPr>
              <a:t> </a:t>
            </a:r>
            <a:r>
              <a:rPr lang="it-IT" sz="2000" dirty="0" smtClean="0">
                <a:latin typeface="Franklin Gothic Book" pitchFamily="34" charset="0"/>
              </a:rPr>
              <a:t>– tre fasi </a:t>
            </a:r>
          </a:p>
          <a:p>
            <a:pPr eaLnBrk="1" hangingPunct="1">
              <a:buFont typeface="Wingdings" pitchFamily="2" charset="2"/>
              <a:buNone/>
            </a:pPr>
            <a:r>
              <a:rPr lang="it-IT" sz="2000" dirty="0" smtClean="0">
                <a:latin typeface="Franklin Gothic Book" pitchFamily="34" charset="0"/>
              </a:rPr>
              <a:t>	     </a:t>
            </a:r>
            <a:r>
              <a:rPr lang="it-IT" sz="2000" dirty="0" smtClean="0">
                <a:solidFill>
                  <a:srgbClr val="FF0000"/>
                </a:solidFill>
                <a:latin typeface="Franklin Gothic Book" pitchFamily="34" charset="0"/>
              </a:rPr>
              <a:t>2002 </a:t>
            </a:r>
            <a:r>
              <a:rPr lang="it-IT" sz="2000" dirty="0" smtClean="0">
                <a:latin typeface="Franklin Gothic Book" pitchFamily="34" charset="0"/>
              </a:rPr>
              <a:t>(doc. 1997) </a:t>
            </a:r>
          </a:p>
          <a:p>
            <a:pPr eaLnBrk="1" hangingPunct="1">
              <a:buFont typeface="Wingdings" pitchFamily="2" charset="2"/>
              <a:buNone/>
            </a:pPr>
            <a:r>
              <a:rPr lang="it-IT" sz="2000" dirty="0" smtClean="0">
                <a:latin typeface="Franklin Gothic Book" pitchFamily="34" charset="0"/>
              </a:rPr>
              <a:t>		CTI (due commissioni)</a:t>
            </a:r>
          </a:p>
          <a:p>
            <a:pPr eaLnBrk="1" hangingPunct="1">
              <a:buFont typeface="Wingdings" pitchFamily="2" charset="2"/>
              <a:buNone/>
            </a:pPr>
            <a:r>
              <a:rPr lang="it-IT" sz="2000" dirty="0" smtClean="0">
                <a:latin typeface="Franklin Gothic Book" pitchFamily="34" charset="0"/>
              </a:rPr>
              <a:t>	     </a:t>
            </a:r>
            <a:r>
              <a:rPr lang="it-IT" sz="2000" dirty="0" smtClean="0">
                <a:solidFill>
                  <a:srgbClr val="FF0000"/>
                </a:solidFill>
                <a:latin typeface="Franklin Gothic Book" pitchFamily="34" charset="0"/>
              </a:rPr>
              <a:t>2016 </a:t>
            </a:r>
            <a:r>
              <a:rPr lang="it-IT" sz="2000" dirty="0" smtClean="0">
                <a:latin typeface="Franklin Gothic Book" pitchFamily="34" charset="0"/>
              </a:rPr>
              <a:t>– UISG – papa Francesco</a:t>
            </a:r>
          </a:p>
          <a:p>
            <a:pPr eaLnBrk="1" hangingPunct="1">
              <a:buFont typeface="Wingdings" pitchFamily="2" charset="2"/>
              <a:buNone/>
            </a:pPr>
            <a:r>
              <a:rPr lang="it-IT" sz="2000" dirty="0" smtClean="0">
                <a:latin typeface="Franklin Gothic Book" pitchFamily="34" charset="0"/>
              </a:rPr>
              <a:t>	      	2019 Sinodo Amazzonia</a:t>
            </a:r>
          </a:p>
          <a:p>
            <a:pPr eaLnBrk="1" hangingPunct="1">
              <a:buFont typeface="Wingdings" pitchFamily="2" charset="2"/>
              <a:buNone/>
            </a:pPr>
            <a:r>
              <a:rPr lang="it-IT" sz="2000" dirty="0" smtClean="0">
                <a:latin typeface="Franklin Gothic Book" pitchFamily="34" charset="0"/>
              </a:rPr>
              <a:t>		2020 – Comm. II Francesco</a:t>
            </a:r>
          </a:p>
          <a:p>
            <a:pPr eaLnBrk="1" hangingPunct="1">
              <a:buFont typeface="Wingdings" pitchFamily="2" charset="2"/>
              <a:buNone/>
            </a:pPr>
            <a:r>
              <a:rPr lang="it-IT" sz="2000" dirty="0" smtClean="0">
                <a:latin typeface="Franklin Gothic Book" pitchFamily="34" charset="0"/>
              </a:rPr>
              <a:t>		2021-24 Sinodo – gr. 5</a:t>
            </a:r>
          </a:p>
          <a:p>
            <a:pPr eaLnBrk="1" hangingPunct="1">
              <a:buFont typeface="Wingdings" pitchFamily="2" charset="2"/>
              <a:buNone/>
            </a:pPr>
            <a:endParaRPr lang="it-IT" dirty="0" smtClean="0">
              <a:latin typeface="Franklin Gothic Book"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niverso">
  <a:themeElements>
    <a:clrScheme name="Univers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Universo">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niverso">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1780</TotalTime>
  <Words>1395</Words>
  <Application>Microsoft Office PowerPoint</Application>
  <PresentationFormat>Presentazione su schermo (4:3)</PresentationFormat>
  <Paragraphs>175</Paragraphs>
  <Slides>25</Slides>
  <Notes>0</Notes>
  <HiddenSlides>0</HiddenSlides>
  <MMClips>0</MMClips>
  <ScaleCrop>false</ScaleCrop>
  <HeadingPairs>
    <vt:vector size="4" baseType="variant">
      <vt:variant>
        <vt:lpstr>Tema</vt:lpstr>
      </vt:variant>
      <vt:variant>
        <vt:i4>1</vt:i4>
      </vt:variant>
      <vt:variant>
        <vt:lpstr>Titoli diapositive</vt:lpstr>
      </vt:variant>
      <vt:variant>
        <vt:i4>25</vt:i4>
      </vt:variant>
    </vt:vector>
  </HeadingPairs>
  <TitlesOfParts>
    <vt:vector size="26" baseType="lpstr">
      <vt:lpstr>Universo</vt:lpstr>
      <vt:lpstr>GLI INTERROGATIVI SUL DIACONATO DELLE DONNE</vt:lpstr>
      <vt:lpstr>un interrogativo a cui non sottrarsi </vt:lpstr>
      <vt:lpstr>TRAIETTORIE</vt:lpstr>
      <vt:lpstr>LE QUESTIONI APERTE</vt:lpstr>
      <vt:lpstr>Alle origini della domanda</vt:lpstr>
      <vt:lpstr>Durante il concilio Vaticano II </vt:lpstr>
      <vt:lpstr>Al tempo del Concilio Vaticano II</vt:lpstr>
      <vt:lpstr>Postconcilio </vt:lpstr>
      <vt:lpstr>fasi della ricerca </vt:lpstr>
      <vt:lpstr>Le domande aperte</vt:lpstr>
      <vt:lpstr>Fonti antiche (oriente e occidente) DONNE DIACONO - DIACONE</vt:lpstr>
      <vt:lpstr>Nuovo Testamento </vt:lpstr>
      <vt:lpstr>Chi erano le diacone?  Le epigrafi</vt:lpstr>
      <vt:lpstr>diacone</vt:lpstr>
      <vt:lpstr>Il ministero delle diacone nelle diverse chiese locali </vt:lpstr>
      <vt:lpstr>OLIMPIA DI COSTANTINOPOLI</vt:lpstr>
      <vt:lpstr>Ordinazione ministeriale o benedizione?  </vt:lpstr>
      <vt:lpstr>Eucologio Barberini gr. 336   I parte</vt:lpstr>
      <vt:lpstr>Eucologio Barberini gr. 336   II parte</vt:lpstr>
      <vt:lpstr>è possibile un ministero di diacone nella chiesa oggi? </vt:lpstr>
      <vt:lpstr>documenti</vt:lpstr>
      <vt:lpstr>CAMBIAMENTI POSSIBILI E NECESSARI</vt:lpstr>
      <vt:lpstr>Una possibile reistituzione?</vt:lpstr>
      <vt:lpstr>UN MINISTERO NECESSARIO</vt:lpstr>
      <vt:lpstr>Una figura necessaria nella chiesa sinodale</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 diaconi nella chiesa       locale</dc:title>
  <dc:creator>serena</dc:creator>
  <cp:lastModifiedBy>serena noceti</cp:lastModifiedBy>
  <cp:revision>116</cp:revision>
  <dcterms:created xsi:type="dcterms:W3CDTF">2020-09-25T20:53:06Z</dcterms:created>
  <dcterms:modified xsi:type="dcterms:W3CDTF">2026-05-05T15:48:08Z</dcterms:modified>
</cp:coreProperties>
</file>